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Override PartName="/ppt/commentAuthors.xml" ContentType="application/vnd.openxmlformats-officedocument.presentationml.commentAuthors+xml"/>
  <Override PartName="/ppt/comments/comment1.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6858000" cx="12192000"/>
  <p:notesSz cx="7010400" cy="9296400"/>
  <p:embeddedFontLst>
    <p:embeddedFont>
      <p:font typeface="Century Gothic"/>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3" roundtripDataSignature="AMtx7mhVuGZhwJH+ioFr0yl7i2Z6iZ655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anielle Meister -DHCD-"/>
  <p:cmAuthor clrIdx="1" id="1" initials="" lastIdx="1" name="LaToya Arnold-Artis -DHC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5D5FC86-2441-4362-B136-E89D6BBD3033}">
  <a:tblStyle styleId="{C5D5FC86-2441-4362-B136-E89D6BBD303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3" Type="http://schemas.openxmlformats.org/officeDocument/2006/relationships/slide" Target="slides/slide6.xml"/><Relationship Id="rId39" Type="http://schemas.openxmlformats.org/officeDocument/2006/relationships/font" Target="fonts/CenturyGothic-regular.fntdata"/><Relationship Id="rId18" Type="http://schemas.openxmlformats.org/officeDocument/2006/relationships/slide" Target="slides/slide11.xml"/><Relationship Id="rId42" Type="http://schemas.openxmlformats.org/officeDocument/2006/relationships/font" Target="fonts/CenturyGothic-boldItalic.fntdata"/><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notesMaster" Target="notesMasters/notesMaster1.xml"/><Relationship Id="rId2" Type="http://schemas.openxmlformats.org/officeDocument/2006/relationships/viewProps" Target="viewProps.xml"/><Relationship Id="rId29" Type="http://schemas.openxmlformats.org/officeDocument/2006/relationships/slide" Target="slides/slide22.xml"/><Relationship Id="rId16" Type="http://schemas.openxmlformats.org/officeDocument/2006/relationships/slide" Target="slides/slide9.xml"/><Relationship Id="rId40" Type="http://schemas.openxmlformats.org/officeDocument/2006/relationships/font" Target="fonts/CenturyGothic-bold.fntdata"/><Relationship Id="rId24" Type="http://schemas.openxmlformats.org/officeDocument/2006/relationships/slide" Target="slides/slide17.xml"/><Relationship Id="rId1" Type="http://schemas.openxmlformats.org/officeDocument/2006/relationships/theme" Target="theme/theme1.xml"/><Relationship Id="rId6" Type="http://schemas.openxmlformats.org/officeDocument/2006/relationships/slideMaster" Target="slideMasters/slideMaster1.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45" Type="http://schemas.openxmlformats.org/officeDocument/2006/relationships/customXml" Target="../customXml/item2.xml"/><Relationship Id="rId23" Type="http://schemas.openxmlformats.org/officeDocument/2006/relationships/slide" Target="slides/slide16.xml"/><Relationship Id="rId28" Type="http://schemas.openxmlformats.org/officeDocument/2006/relationships/slide" Target="slides/slide21.xml"/><Relationship Id="rId5" Type="http://schemas.openxmlformats.org/officeDocument/2006/relationships/commentAuthors" Target="commentAuthors.xml"/><Relationship Id="rId15" Type="http://schemas.openxmlformats.org/officeDocument/2006/relationships/slide" Target="slides/slide8.xml"/><Relationship Id="rId36" Type="http://schemas.openxmlformats.org/officeDocument/2006/relationships/slide" Target="slides/slide29.xml"/><Relationship Id="rId31" Type="http://schemas.openxmlformats.org/officeDocument/2006/relationships/slide" Target="slides/slide24.xml"/><Relationship Id="rId10" Type="http://schemas.openxmlformats.org/officeDocument/2006/relationships/slide" Target="slides/slide3.xml"/><Relationship Id="rId19" Type="http://schemas.openxmlformats.org/officeDocument/2006/relationships/slide" Target="slides/slide12.xml"/><Relationship Id="rId44" Type="http://schemas.openxmlformats.org/officeDocument/2006/relationships/customXml" Target="../customXml/item1.xml"/><Relationship Id="rId22" Type="http://schemas.openxmlformats.org/officeDocument/2006/relationships/slide" Target="slides/slide15.xml"/><Relationship Id="rId43" Type="http://customschemas.google.com/relationships/presentationmetadata" Target="metadata"/><Relationship Id="rId4" Type="http://schemas.openxmlformats.org/officeDocument/2006/relationships/tableStyles" Target="tableStyles.xml"/><Relationship Id="rId9" Type="http://schemas.openxmlformats.org/officeDocument/2006/relationships/slide" Target="slides/slide2.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14" Type="http://schemas.openxmlformats.org/officeDocument/2006/relationships/slide" Target="slides/slide7.xml"/><Relationship Id="rId8" Type="http://schemas.openxmlformats.org/officeDocument/2006/relationships/slide" Target="slides/slide1.xml"/><Relationship Id="rId3" Type="http://schemas.openxmlformats.org/officeDocument/2006/relationships/presProps" Target="presProps.xml"/><Relationship Id="rId25" Type="http://schemas.openxmlformats.org/officeDocument/2006/relationships/slide" Target="slides/slide18.xml"/><Relationship Id="rId33" Type="http://schemas.openxmlformats.org/officeDocument/2006/relationships/slide" Target="slides/slide26.xml"/><Relationship Id="rId12" Type="http://schemas.openxmlformats.org/officeDocument/2006/relationships/slide" Target="slides/slide5.xml"/><Relationship Id="rId17" Type="http://schemas.openxmlformats.org/officeDocument/2006/relationships/slide" Target="slides/slide10.xml"/><Relationship Id="rId38" Type="http://schemas.openxmlformats.org/officeDocument/2006/relationships/slide" Target="slides/slide31.xml"/><Relationship Id="rId46" Type="http://schemas.openxmlformats.org/officeDocument/2006/relationships/customXml" Target="../customXml/item3.xml"/><Relationship Id="rId20" Type="http://schemas.openxmlformats.org/officeDocument/2006/relationships/slide" Target="slides/slide13.xml"/><Relationship Id="rId41" Type="http://schemas.openxmlformats.org/officeDocument/2006/relationships/font" Target="fonts/CenturyGothic-italic.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10T13:44:24.853">
    <p:pos x="528" y="522"/>
    <p:text>I think we should just have grantees enter "see attachments" into the response box for each of these.  Thoughts?</p:text>
    <p:extLst>
      <p:ext uri="{C676402C-5697-4E1C-873F-D02D1690AC5C}">
        <p15:threadingInfo timeZoneBias="0"/>
      </p:ext>
      <p:ext uri="http://customooxmlschemas.google.com/">
        <go:slidesCustomData xmlns:go="http://customooxmlschemas.google.com/" commentPostId="AAABLITiM1o"/>
      </p:ext>
    </p:extLst>
  </p:cm>
  <p:cm authorId="1" idx="1" dt="2024-04-10T13:44:24.853">
    <p:pos x="528" y="522"/>
    <p:text>Yeah, that sounds good. I was going to add something to that effect.</p:text>
    <p:extLst>
      <p:ext uri="{C676402C-5697-4E1C-873F-D02D1690AC5C}">
        <p15:threadingInfo timeZoneBias="0">
          <p15:parentCm authorId="0" idx="1"/>
        </p15:threadingInfo>
      </p:ext>
      <p:ext uri="http://customooxmlschemas.google.com/">
        <go:slidesCustomData xmlns:go="http://customooxmlschemas.google.com/" commentPostId="AAABLIWb69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338" y="0"/>
            <a:ext cx="3038475" cy="4667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67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ca864f1868_0_6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ca864f1868_0_67: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DM to cover </a:t>
            </a:r>
            <a:endParaRPr/>
          </a:p>
        </p:txBody>
      </p:sp>
      <p:sp>
        <p:nvSpPr>
          <p:cNvPr id="159" name="Google Shape;159;g2ca864f1868_0_67: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ca864f1868_0_5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ca864f1868_0_59: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DM to cover </a:t>
            </a:r>
            <a:endParaRPr/>
          </a:p>
        </p:txBody>
      </p:sp>
      <p:sp>
        <p:nvSpPr>
          <p:cNvPr id="166" name="Google Shape;166;g2ca864f1868_0_59: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ca864f1868_0_5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ca864f1868_0_53: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Make sure your org profile is updated. </a:t>
            </a:r>
            <a:endParaRPr/>
          </a:p>
        </p:txBody>
      </p:sp>
      <p:sp>
        <p:nvSpPr>
          <p:cNvPr id="173" name="Google Shape;173;g2ca864f1868_0_53: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a864f1868_0_7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ca864f1868_0_75: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ca864f1868_0_75: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ca864f1868_0_8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ca864f1868_0_82: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ca864f1868_0_82: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a864f1868_0_8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ca864f1868_0_88: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ca864f1868_0_88: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ca864f1868_0_9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ca864f1868_0_94: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ca864f1868_0_94: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ca864f1868_0_10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ca864f1868_0_100: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2ca864f1868_0_100: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ca864f1868_0_11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ca864f1868_0_118: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2ca864f1868_0_118: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ca864f1868_0_12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ca864f1868_0_124: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2ca864f1868_0_124: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701675"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ca864f1868_0_13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ca864f1868_0_130: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2ca864f1868_0_130: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ca864f1868_0_10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ca864f1868_0_106: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2ca864f1868_0_106: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ca864f1868_0_14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ca864f1868_0_144: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2ca864f1868_0_144: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ca864f1868_0_15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ca864f1868_0_150: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2ca864f1868_0_150: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ca864f1868_0_15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ca864f1868_0_156: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Total Requested is located at </a:t>
            </a:r>
            <a:r>
              <a:rPr lang="en-US"/>
              <a:t>the bottom of the</a:t>
            </a:r>
            <a:r>
              <a:rPr lang="en-US"/>
              <a:t> budget spreadsheet. Total Project Cost is located at the top of the spreadsheet. </a:t>
            </a:r>
            <a:r>
              <a:rPr lang="en-US"/>
              <a:t>Leverage</a:t>
            </a:r>
            <a:r>
              <a:rPr lang="en-US"/>
              <a:t> will auto-calculate. </a:t>
            </a:r>
            <a:endParaRPr/>
          </a:p>
        </p:txBody>
      </p:sp>
      <p:sp>
        <p:nvSpPr>
          <p:cNvPr id="262" name="Google Shape;262;g2ca864f1868_0_156: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ca864f1868_0_16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ca864f1868_0_165: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g2ca864f1868_0_165: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ca864f1868_0_17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ca864f1868_0_171: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2ca864f1868_0_171: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ca864f1868_0_18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ca864f1868_0_180: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2ca864f1868_0_180: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ca864f1868_0_18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ca864f1868_0_186: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2ca864f1868_0_186: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ca864f1868_0_19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ca864f1868_0_192: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g2ca864f1868_0_192: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a864f1868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ca864f1868_0_0: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2ca864f1868_0_0: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ca864f1868_0_19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ca864f1868_0_198: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2ca864f1868_0_198: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ca864f1868_0_13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ca864f1868_0_136: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2ca864f1868_0_136: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ca864f1868_0_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ca864f1868_0_6: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g2ca864f1868_0_6: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ca864f1868_0_1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ca864f1868_0_12: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2ca864f1868_0_12: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ca864f1868_0_1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ca864f1868_0_18: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2ca864f1868_0_18: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ca864f1868_0_2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ca864f1868_0_26: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2ca864f1868_0_26: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ca864f1868_0_3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ca864f1868_0_32: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2ca864f1868_0_32: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ca864f1868_0_3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ca864f1868_0_38: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DM to cover</a:t>
            </a:r>
            <a:endParaRPr/>
          </a:p>
        </p:txBody>
      </p:sp>
      <p:sp>
        <p:nvSpPr>
          <p:cNvPr id="151" name="Google Shape;151;g2ca864f1868_0_38: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gif"/><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4"/>
          <p:cNvSpPr/>
          <p:nvPr/>
        </p:nvSpPr>
        <p:spPr>
          <a:xfrm>
            <a:off x="-10392" y="5873546"/>
            <a:ext cx="3678383" cy="1067591"/>
          </a:xfrm>
          <a:prstGeom prst="rect">
            <a:avLst/>
          </a:prstGeom>
          <a:solidFill>
            <a:srgbClr val="FFC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lt1"/>
              </a:solidFill>
              <a:latin typeface="Century Gothic"/>
              <a:ea typeface="Century Gothic"/>
              <a:cs typeface="Century Gothic"/>
              <a:sym typeface="Century Gothic"/>
            </a:endParaRPr>
          </a:p>
        </p:txBody>
      </p:sp>
      <p:sp>
        <p:nvSpPr>
          <p:cNvPr id="22" name="Google Shape;22;p4"/>
          <p:cNvSpPr/>
          <p:nvPr/>
        </p:nvSpPr>
        <p:spPr>
          <a:xfrm>
            <a:off x="3086572" y="5873546"/>
            <a:ext cx="9144000" cy="1067591"/>
          </a:xfrm>
          <a:custGeom>
            <a:rect b="b" l="l" r="r" t="t"/>
            <a:pathLst>
              <a:path extrusionOk="0" h="440055" w="5977255">
                <a:moveTo>
                  <a:pt x="274320" y="0"/>
                </a:moveTo>
                <a:lnTo>
                  <a:pt x="5977255" y="3810"/>
                </a:lnTo>
                <a:lnTo>
                  <a:pt x="5977255" y="440055"/>
                </a:lnTo>
                <a:lnTo>
                  <a:pt x="0" y="440055"/>
                </a:lnTo>
                <a:lnTo>
                  <a:pt x="274320" y="0"/>
                </a:lnTo>
                <a:close/>
              </a:path>
            </a:pathLst>
          </a:custGeom>
          <a:solidFill>
            <a:srgbClr val="000000"/>
          </a:solidFill>
          <a:ln>
            <a:noFill/>
          </a:ln>
        </p:spPr>
        <p:txBody>
          <a:bodyPr anchorCtr="0" anchor="ctr" bIns="34275" lIns="68575" spcFirstLastPara="1" rIns="68575" wrap="square" tIns="34275">
            <a:noAutofit/>
          </a:bodyPr>
          <a:lstStyle/>
          <a:p>
            <a:pPr indent="0" lvl="0" marL="342900" marR="0" rtl="0" algn="l">
              <a:lnSpc>
                <a:spcPct val="107000"/>
              </a:lnSpc>
              <a:spcBef>
                <a:spcPts val="0"/>
              </a:spcBef>
              <a:spcAft>
                <a:spcPts val="0"/>
              </a:spcAft>
              <a:buNone/>
            </a:pPr>
            <a:r>
              <a:rPr lang="en-US" sz="900">
                <a:solidFill>
                  <a:schemeClr val="lt1"/>
                </a:solidFill>
                <a:latin typeface="Century Gothic"/>
                <a:ea typeface="Century Gothic"/>
                <a:cs typeface="Century Gothic"/>
                <a:sym typeface="Century Gothic"/>
              </a:rPr>
              <a:t> </a:t>
            </a:r>
            <a:endParaRPr sz="825">
              <a:solidFill>
                <a:schemeClr val="lt1"/>
              </a:solidFill>
              <a:latin typeface="Century Gothic"/>
              <a:ea typeface="Century Gothic"/>
              <a:cs typeface="Century Gothic"/>
              <a:sym typeface="Century Gothic"/>
            </a:endParaRPr>
          </a:p>
          <a:p>
            <a:pPr indent="0" lvl="0" marL="0" marR="0" rtl="0" algn="l">
              <a:lnSpc>
                <a:spcPct val="107000"/>
              </a:lnSpc>
              <a:spcBef>
                <a:spcPts val="0"/>
              </a:spcBef>
              <a:spcAft>
                <a:spcPts val="0"/>
              </a:spcAft>
              <a:buNone/>
            </a:pPr>
            <a:r>
              <a:rPr lang="en-US" sz="825">
                <a:solidFill>
                  <a:schemeClr val="lt1"/>
                </a:solidFill>
                <a:latin typeface="Century Gothic"/>
                <a:ea typeface="Century Gothic"/>
                <a:cs typeface="Century Gothic"/>
                <a:sym typeface="Century Gothic"/>
              </a:rPr>
              <a:t> </a:t>
            </a:r>
            <a:endParaRPr/>
          </a:p>
        </p:txBody>
      </p:sp>
      <p:sp>
        <p:nvSpPr>
          <p:cNvPr id="23" name="Google Shape;23;p4"/>
          <p:cNvSpPr txBox="1"/>
          <p:nvPr/>
        </p:nvSpPr>
        <p:spPr>
          <a:xfrm>
            <a:off x="382527" y="6598144"/>
            <a:ext cx="1722120" cy="293197"/>
          </a:xfrm>
          <a:prstGeom prst="rect">
            <a:avLst/>
          </a:prstGeom>
          <a:noFill/>
          <a:ln>
            <a:noFill/>
          </a:ln>
        </p:spPr>
        <p:txBody>
          <a:bodyPr anchorCtr="0" anchor="t" bIns="34275" lIns="68575" spcFirstLastPara="1" rIns="68575" wrap="square" tIns="34275">
            <a:noAutofit/>
          </a:bodyPr>
          <a:lstStyle/>
          <a:p>
            <a:pPr indent="0" lvl="0" marL="0" marR="0" rtl="0" algn="l">
              <a:lnSpc>
                <a:spcPct val="114213"/>
              </a:lnSpc>
              <a:spcBef>
                <a:spcPts val="0"/>
              </a:spcBef>
              <a:spcAft>
                <a:spcPts val="0"/>
              </a:spcAft>
              <a:buNone/>
            </a:pPr>
            <a:r>
              <a:rPr lang="en-US" sz="788">
                <a:solidFill>
                  <a:schemeClr val="dk1"/>
                </a:solidFill>
                <a:latin typeface="Calibri"/>
                <a:ea typeface="Calibri"/>
                <a:cs typeface="Calibri"/>
                <a:sym typeface="Calibri"/>
              </a:rPr>
              <a:t>Jacob R. Day, Secretary</a:t>
            </a:r>
            <a:endParaRPr/>
          </a:p>
          <a:p>
            <a:pPr indent="0" lvl="0" marL="0" marR="0" rtl="0" algn="l">
              <a:lnSpc>
                <a:spcPct val="114213"/>
              </a:lnSpc>
              <a:spcBef>
                <a:spcPts val="0"/>
              </a:spcBef>
              <a:spcAft>
                <a:spcPts val="0"/>
              </a:spcAft>
              <a:buNone/>
            </a:pPr>
            <a:r>
              <a:rPr lang="en-US" sz="788">
                <a:solidFill>
                  <a:schemeClr val="dk1"/>
                </a:solidFill>
                <a:latin typeface="Calibri"/>
                <a:ea typeface="Calibri"/>
                <a:cs typeface="Calibri"/>
                <a:sym typeface="Calibri"/>
              </a:rPr>
              <a:t>Julia Glanz</a:t>
            </a:r>
            <a:r>
              <a:rPr lang="en-US" sz="788">
                <a:solidFill>
                  <a:schemeClr val="dk1"/>
                </a:solidFill>
                <a:latin typeface="Calibri"/>
                <a:ea typeface="Calibri"/>
                <a:cs typeface="Calibri"/>
                <a:sym typeface="Calibri"/>
              </a:rPr>
              <a:t>, Deputy Secretary</a:t>
            </a:r>
            <a:endParaRPr sz="1050">
              <a:solidFill>
                <a:schemeClr val="dk1"/>
              </a:solidFill>
              <a:latin typeface="Calibri"/>
              <a:ea typeface="Calibri"/>
              <a:cs typeface="Calibri"/>
              <a:sym typeface="Calibri"/>
            </a:endParaRPr>
          </a:p>
        </p:txBody>
      </p:sp>
      <p:sp>
        <p:nvSpPr>
          <p:cNvPr id="24" name="Google Shape;24;p4"/>
          <p:cNvSpPr txBox="1"/>
          <p:nvPr/>
        </p:nvSpPr>
        <p:spPr>
          <a:xfrm>
            <a:off x="3590380" y="6132235"/>
            <a:ext cx="2800481" cy="415050"/>
          </a:xfrm>
          <a:prstGeom prst="rect">
            <a:avLst/>
          </a:prstGeom>
          <a:noFill/>
          <a:ln>
            <a:noFill/>
          </a:ln>
        </p:spPr>
        <p:txBody>
          <a:bodyPr anchorCtr="0" anchor="t" bIns="34275" lIns="68575" spcFirstLastPara="1" rIns="68575" wrap="square" tIns="34275">
            <a:spAutoFit/>
          </a:bodyPr>
          <a:lstStyle/>
          <a:p>
            <a:pPr indent="0" lvl="0" marL="0" marR="0" rtl="0" algn="l">
              <a:lnSpc>
                <a:spcPct val="107000"/>
              </a:lnSpc>
              <a:spcBef>
                <a:spcPts val="0"/>
              </a:spcBef>
              <a:spcAft>
                <a:spcPts val="0"/>
              </a:spcAft>
              <a:buNone/>
            </a:pPr>
            <a:r>
              <a:rPr lang="en-US" sz="2100">
                <a:solidFill>
                  <a:srgbClr val="FFFFFF"/>
                </a:solidFill>
                <a:latin typeface="Calibri"/>
                <a:ea typeface="Calibri"/>
                <a:cs typeface="Calibri"/>
                <a:sym typeface="Calibri"/>
              </a:rPr>
              <a:t>dhcd.maryland.gov</a:t>
            </a:r>
            <a:endParaRPr sz="1050">
              <a:solidFill>
                <a:schemeClr val="dk1"/>
              </a:solidFill>
              <a:latin typeface="Calibri"/>
              <a:ea typeface="Calibri"/>
              <a:cs typeface="Calibri"/>
              <a:sym typeface="Calibri"/>
            </a:endParaRPr>
          </a:p>
        </p:txBody>
      </p:sp>
      <p:pic>
        <p:nvPicPr>
          <p:cNvPr descr="A close up of a logo&#10;&#10;Description automatically generated" id="25" name="Google Shape;25;p4"/>
          <p:cNvPicPr preferRelativeResize="0"/>
          <p:nvPr/>
        </p:nvPicPr>
        <p:blipFill rotWithShape="1">
          <a:blip r:embed="rId2">
            <a:alphaModFix/>
          </a:blip>
          <a:srcRect b="0" l="0" r="0" t="0"/>
          <a:stretch/>
        </p:blipFill>
        <p:spPr>
          <a:xfrm>
            <a:off x="423514" y="5938165"/>
            <a:ext cx="2074052" cy="638819"/>
          </a:xfrm>
          <a:prstGeom prst="rect">
            <a:avLst/>
          </a:prstGeom>
          <a:noFill/>
          <a:ln>
            <a:noFill/>
          </a:ln>
        </p:spPr>
      </p:pic>
      <p:sp>
        <p:nvSpPr>
          <p:cNvPr id="26" name="Google Shape;26;p4"/>
          <p:cNvSpPr/>
          <p:nvPr/>
        </p:nvSpPr>
        <p:spPr>
          <a:xfrm>
            <a:off x="-10392" y="-396265"/>
            <a:ext cx="12212783" cy="2921212"/>
          </a:xfrm>
          <a:custGeom>
            <a:rect b="b" l="l" r="r" t="t"/>
            <a:pathLst>
              <a:path extrusionOk="0" h="2417408" w="9508160">
                <a:moveTo>
                  <a:pt x="0" y="0"/>
                </a:moveTo>
                <a:lnTo>
                  <a:pt x="9508160" y="8598"/>
                </a:lnTo>
                <a:cubicBezTo>
                  <a:pt x="9505463" y="811535"/>
                  <a:pt x="9502767" y="1614471"/>
                  <a:pt x="9500070" y="2417408"/>
                </a:cubicBezTo>
                <a:lnTo>
                  <a:pt x="8090" y="2091588"/>
                </a:lnTo>
                <a:cubicBezTo>
                  <a:pt x="5393" y="1382927"/>
                  <a:pt x="2697" y="708661"/>
                  <a:pt x="0" y="0"/>
                </a:cubicBezTo>
                <a:close/>
              </a:path>
            </a:pathLst>
          </a:custGeom>
          <a:solidFill>
            <a:srgbClr val="C00000"/>
          </a:solidFill>
          <a:ln>
            <a:noFill/>
          </a:ln>
        </p:spPr>
        <p:txBody>
          <a:bodyPr anchorCtr="0" anchor="ctr" bIns="34275" lIns="137150" spcFirstLastPara="1" rIns="137150" wrap="square" tIns="34275">
            <a:noAutofit/>
          </a:bodyPr>
          <a:lstStyle/>
          <a:p>
            <a:pPr indent="0" lvl="0" marL="0" marR="0" rtl="0" algn="l">
              <a:lnSpc>
                <a:spcPct val="107000"/>
              </a:lnSpc>
              <a:spcBef>
                <a:spcPts val="0"/>
              </a:spcBef>
              <a:spcAft>
                <a:spcPts val="0"/>
              </a:spcAft>
              <a:buNone/>
            </a:pPr>
            <a:r>
              <a:rPr b="1" lang="en-US" sz="1500">
                <a:solidFill>
                  <a:srgbClr val="FFFFFF"/>
                </a:solidFill>
                <a:latin typeface="Century Gothic"/>
                <a:ea typeface="Century Gothic"/>
                <a:cs typeface="Century Gothic"/>
                <a:sym typeface="Century Gothic"/>
              </a:rPr>
              <a:t> </a:t>
            </a:r>
            <a:endParaRPr sz="825">
              <a:solidFill>
                <a:srgbClr val="2C2CB9"/>
              </a:solidFill>
              <a:latin typeface="Century Gothic"/>
              <a:ea typeface="Century Gothic"/>
              <a:cs typeface="Century Gothic"/>
              <a:sym typeface="Century Gothic"/>
            </a:endParaRPr>
          </a:p>
        </p:txBody>
      </p:sp>
      <p:sp>
        <p:nvSpPr>
          <p:cNvPr id="27" name="Google Shape;27;p4"/>
          <p:cNvSpPr/>
          <p:nvPr/>
        </p:nvSpPr>
        <p:spPr>
          <a:xfrm>
            <a:off x="-20779" y="-135986"/>
            <a:ext cx="12212781" cy="2931604"/>
          </a:xfrm>
          <a:custGeom>
            <a:rect b="b" l="l" r="r" t="t"/>
            <a:pathLst>
              <a:path extrusionOk="0" h="2426008" w="9500070">
                <a:moveTo>
                  <a:pt x="0" y="25797"/>
                </a:moveTo>
                <a:lnTo>
                  <a:pt x="9500070" y="0"/>
                </a:lnTo>
                <a:lnTo>
                  <a:pt x="9500070" y="2426008"/>
                </a:lnTo>
                <a:lnTo>
                  <a:pt x="8090" y="2100188"/>
                </a:lnTo>
                <a:cubicBezTo>
                  <a:pt x="5393" y="1408724"/>
                  <a:pt x="2697" y="717261"/>
                  <a:pt x="0" y="25797"/>
                </a:cubicBezTo>
                <a:close/>
              </a:path>
            </a:pathLst>
          </a:custGeom>
          <a:solidFill>
            <a:srgbClr val="C00000">
              <a:alpha val="49803"/>
            </a:srgbClr>
          </a:solidFill>
          <a:ln>
            <a:noFill/>
          </a:ln>
        </p:spPr>
        <p:txBody>
          <a:bodyPr anchorCtr="0" anchor="ctr" bIns="34275" lIns="137150" spcFirstLastPara="1" rIns="137150" wrap="square" tIns="34275">
            <a:noAutofit/>
          </a:bodyPr>
          <a:lstStyle/>
          <a:p>
            <a:pPr indent="0" lvl="0" marL="0" marR="0" rtl="0" algn="l">
              <a:lnSpc>
                <a:spcPct val="107000"/>
              </a:lnSpc>
              <a:spcBef>
                <a:spcPts val="0"/>
              </a:spcBef>
              <a:spcAft>
                <a:spcPts val="0"/>
              </a:spcAft>
              <a:buNone/>
            </a:pPr>
            <a:r>
              <a:rPr b="1" lang="en-US" sz="1500">
                <a:solidFill>
                  <a:srgbClr val="FFFFFF"/>
                </a:solidFill>
                <a:latin typeface="Century Gothic"/>
                <a:ea typeface="Century Gothic"/>
                <a:cs typeface="Century Gothic"/>
                <a:sym typeface="Century Gothic"/>
              </a:rPr>
              <a:t> </a:t>
            </a:r>
            <a:endParaRPr sz="825">
              <a:solidFill>
                <a:srgbClr val="2C2CB9"/>
              </a:solidFill>
              <a:latin typeface="Century Gothic"/>
              <a:ea typeface="Century Gothic"/>
              <a:cs typeface="Century Gothic"/>
              <a:sym typeface="Century Gothic"/>
            </a:endParaRPr>
          </a:p>
        </p:txBody>
      </p:sp>
      <p:sp>
        <p:nvSpPr>
          <p:cNvPr id="28" name="Google Shape;28;p4"/>
          <p:cNvSpPr txBox="1"/>
          <p:nvPr>
            <p:ph type="ctrTitle"/>
          </p:nvPr>
        </p:nvSpPr>
        <p:spPr>
          <a:xfrm>
            <a:off x="838200" y="2937040"/>
            <a:ext cx="10403048" cy="94252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C00000"/>
              </a:buClr>
              <a:buSzPts val="3750"/>
              <a:buFont typeface="Calibri"/>
              <a:buNone/>
              <a:defRPr sz="3750">
                <a:solidFill>
                  <a:srgbClr val="C0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subTitle"/>
          </p:nvPr>
        </p:nvSpPr>
        <p:spPr>
          <a:xfrm>
            <a:off x="1524000" y="3879564"/>
            <a:ext cx="9144000" cy="456340"/>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SzPts val="2880"/>
              <a:buNone/>
              <a:defRPr sz="2400">
                <a:latin typeface="Calibri"/>
                <a:ea typeface="Calibri"/>
                <a:cs typeface="Calibri"/>
                <a:sym typeface="Calibri"/>
              </a:defRPr>
            </a:lvl1pPr>
            <a:lvl2pPr lvl="1" algn="ctr">
              <a:lnSpc>
                <a:spcPct val="90000"/>
              </a:lnSpc>
              <a:spcBef>
                <a:spcPts val="375"/>
              </a:spcBef>
              <a:spcAft>
                <a:spcPts val="0"/>
              </a:spcAft>
              <a:buSzPts val="1800"/>
              <a:buNone/>
              <a:defRPr sz="1500"/>
            </a:lvl2pPr>
            <a:lvl3pPr lvl="2" algn="ctr">
              <a:lnSpc>
                <a:spcPct val="90000"/>
              </a:lnSpc>
              <a:spcBef>
                <a:spcPts val="375"/>
              </a:spcBef>
              <a:spcAft>
                <a:spcPts val="0"/>
              </a:spcAft>
              <a:buSzPts val="1620"/>
              <a:buNone/>
              <a:defRPr sz="1350"/>
            </a:lvl3pPr>
            <a:lvl4pPr lvl="3" algn="ctr">
              <a:lnSpc>
                <a:spcPct val="90000"/>
              </a:lnSpc>
              <a:spcBef>
                <a:spcPts val="375"/>
              </a:spcBef>
              <a:spcAft>
                <a:spcPts val="0"/>
              </a:spcAft>
              <a:buSzPts val="1440"/>
              <a:buNone/>
              <a:defRPr sz="1200"/>
            </a:lvl4pPr>
            <a:lvl5pPr lvl="4" algn="ctr">
              <a:lnSpc>
                <a:spcPct val="90000"/>
              </a:lnSpc>
              <a:spcBef>
                <a:spcPts val="375"/>
              </a:spcBef>
              <a:spcAft>
                <a:spcPts val="0"/>
              </a:spcAft>
              <a:buSzPts val="144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0" name="Google Shape;30;p4"/>
          <p:cNvSpPr txBox="1"/>
          <p:nvPr>
            <p:ph idx="10" type="dt"/>
          </p:nvPr>
        </p:nvSpPr>
        <p:spPr>
          <a:xfrm>
            <a:off x="8568267" y="4870285"/>
            <a:ext cx="3242576" cy="408147"/>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500">
                <a:solidFill>
                  <a:srgbClr val="7F7F7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1" name="Google Shape;31;p4"/>
          <p:cNvSpPr txBox="1"/>
          <p:nvPr>
            <p:ph idx="12" type="sldNum"/>
          </p:nvPr>
        </p:nvSpPr>
        <p:spPr>
          <a:xfrm>
            <a:off x="9082428" y="6130894"/>
            <a:ext cx="2728415" cy="39515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Calibri"/>
                <a:ea typeface="Calibri"/>
                <a:cs typeface="Calibri"/>
                <a:sym typeface="Calibri"/>
              </a:defRPr>
            </a:lvl1pPr>
            <a:lvl2pPr indent="0" lvl="1" marL="0" algn="r">
              <a:spcBef>
                <a:spcPts val="0"/>
              </a:spcBef>
              <a:buNone/>
              <a:defRPr sz="900">
                <a:solidFill>
                  <a:srgbClr val="888888"/>
                </a:solidFill>
                <a:latin typeface="Calibri"/>
                <a:ea typeface="Calibri"/>
                <a:cs typeface="Calibri"/>
                <a:sym typeface="Calibri"/>
              </a:defRPr>
            </a:lvl2pPr>
            <a:lvl3pPr indent="0" lvl="2" marL="0" algn="r">
              <a:spcBef>
                <a:spcPts val="0"/>
              </a:spcBef>
              <a:buNone/>
              <a:defRPr sz="900">
                <a:solidFill>
                  <a:srgbClr val="888888"/>
                </a:solidFill>
                <a:latin typeface="Calibri"/>
                <a:ea typeface="Calibri"/>
                <a:cs typeface="Calibri"/>
                <a:sym typeface="Calibri"/>
              </a:defRPr>
            </a:lvl3pPr>
            <a:lvl4pPr indent="0" lvl="3" marL="0" algn="r">
              <a:spcBef>
                <a:spcPts val="0"/>
              </a:spcBef>
              <a:buNone/>
              <a:defRPr sz="900">
                <a:solidFill>
                  <a:srgbClr val="888888"/>
                </a:solidFill>
                <a:latin typeface="Calibri"/>
                <a:ea typeface="Calibri"/>
                <a:cs typeface="Calibri"/>
                <a:sym typeface="Calibri"/>
              </a:defRPr>
            </a:lvl4pPr>
            <a:lvl5pPr indent="0" lvl="4" marL="0" algn="r">
              <a:spcBef>
                <a:spcPts val="0"/>
              </a:spcBef>
              <a:buNone/>
              <a:defRPr sz="900">
                <a:solidFill>
                  <a:srgbClr val="888888"/>
                </a:solidFill>
                <a:latin typeface="Calibri"/>
                <a:ea typeface="Calibri"/>
                <a:cs typeface="Calibri"/>
                <a:sym typeface="Calibri"/>
              </a:defRPr>
            </a:lvl5pPr>
            <a:lvl6pPr indent="0" lvl="5" marL="0" algn="r">
              <a:spcBef>
                <a:spcPts val="0"/>
              </a:spcBef>
              <a:buNone/>
              <a:defRPr sz="900">
                <a:solidFill>
                  <a:srgbClr val="888888"/>
                </a:solidFill>
                <a:latin typeface="Calibri"/>
                <a:ea typeface="Calibri"/>
                <a:cs typeface="Calibri"/>
                <a:sym typeface="Calibri"/>
              </a:defRPr>
            </a:lvl6pPr>
            <a:lvl7pPr indent="0" lvl="6" marL="0" algn="r">
              <a:spcBef>
                <a:spcPts val="0"/>
              </a:spcBef>
              <a:buNone/>
              <a:defRPr sz="900">
                <a:solidFill>
                  <a:srgbClr val="888888"/>
                </a:solidFill>
                <a:latin typeface="Calibri"/>
                <a:ea typeface="Calibri"/>
                <a:cs typeface="Calibri"/>
                <a:sym typeface="Calibri"/>
              </a:defRPr>
            </a:lvl7pPr>
            <a:lvl8pPr indent="0" lvl="7" marL="0" algn="r">
              <a:spcBef>
                <a:spcPts val="0"/>
              </a:spcBef>
              <a:buNone/>
              <a:defRPr sz="900">
                <a:solidFill>
                  <a:srgbClr val="888888"/>
                </a:solidFill>
                <a:latin typeface="Calibri"/>
                <a:ea typeface="Calibri"/>
                <a:cs typeface="Calibri"/>
                <a:sym typeface="Calibri"/>
              </a:defRPr>
            </a:lvl8pPr>
            <a:lvl9pPr indent="0" lvl="8" mar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4"/>
          <p:cNvSpPr/>
          <p:nvPr/>
        </p:nvSpPr>
        <p:spPr>
          <a:xfrm>
            <a:off x="5039266" y="-396264"/>
            <a:ext cx="2113473" cy="1704948"/>
          </a:xfrm>
          <a:prstGeom prst="rect">
            <a:avLst/>
          </a:prstGeom>
          <a:solidFill>
            <a:schemeClr val="lt1"/>
          </a:soli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lt1"/>
              </a:solidFill>
              <a:latin typeface="Century Gothic"/>
              <a:ea typeface="Century Gothic"/>
              <a:cs typeface="Century Gothic"/>
              <a:sym typeface="Century Gothic"/>
            </a:endParaRPr>
          </a:p>
        </p:txBody>
      </p:sp>
      <p:pic>
        <p:nvPicPr>
          <p:cNvPr descr="A picture containing drawing&#10;&#10;Description automatically generated" id="33" name="Google Shape;33;p4"/>
          <p:cNvPicPr preferRelativeResize="0"/>
          <p:nvPr/>
        </p:nvPicPr>
        <p:blipFill rotWithShape="1">
          <a:blip r:embed="rId3">
            <a:alphaModFix/>
          </a:blip>
          <a:srcRect b="14374" l="0" r="0" t="0"/>
          <a:stretch/>
        </p:blipFill>
        <p:spPr>
          <a:xfrm>
            <a:off x="5189109" y="-64324"/>
            <a:ext cx="1813780" cy="12972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3"/>
          <p:cNvSpPr txBox="1"/>
          <p:nvPr>
            <p:ph type="title"/>
          </p:nvPr>
        </p:nvSpPr>
        <p:spPr>
          <a:xfrm>
            <a:off x="838200" y="1080478"/>
            <a:ext cx="10515600" cy="71599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C00000"/>
              </a:buClr>
              <a:buSzPts val="27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3"/>
          <p:cNvSpPr txBox="1"/>
          <p:nvPr>
            <p:ph idx="1" type="body"/>
          </p:nvPr>
        </p:nvSpPr>
        <p:spPr>
          <a:xfrm rot="5400000">
            <a:off x="5159231" y="-2351694"/>
            <a:ext cx="1873539" cy="10515600"/>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750"/>
              </a:spcBef>
              <a:spcAft>
                <a:spcPts val="0"/>
              </a:spcAft>
              <a:buSzPts val="2160"/>
              <a:buChar char="•"/>
              <a:defRPr/>
            </a:lvl1pPr>
            <a:lvl2pPr indent="-365760" lvl="1" marL="914400" algn="l">
              <a:lnSpc>
                <a:spcPct val="90000"/>
              </a:lnSpc>
              <a:spcBef>
                <a:spcPts val="375"/>
              </a:spcBef>
              <a:spcAft>
                <a:spcPts val="0"/>
              </a:spcAft>
              <a:buSzPts val="2160"/>
              <a:buChar char="•"/>
              <a:defRPr/>
            </a:lvl2pPr>
            <a:lvl3pPr indent="-365760" lvl="2" marL="1371600" algn="l">
              <a:lnSpc>
                <a:spcPct val="90000"/>
              </a:lnSpc>
              <a:spcBef>
                <a:spcPts val="375"/>
              </a:spcBef>
              <a:spcAft>
                <a:spcPts val="0"/>
              </a:spcAft>
              <a:buSzPts val="2160"/>
              <a:buChar char="•"/>
              <a:defRPr/>
            </a:lvl3pPr>
            <a:lvl4pPr indent="-365760" lvl="3" marL="1828800" algn="l">
              <a:lnSpc>
                <a:spcPct val="90000"/>
              </a:lnSpc>
              <a:spcBef>
                <a:spcPts val="375"/>
              </a:spcBef>
              <a:spcAft>
                <a:spcPts val="0"/>
              </a:spcAft>
              <a:buSzPts val="2160"/>
              <a:buChar char="•"/>
              <a:defRPr/>
            </a:lvl4pPr>
            <a:lvl5pPr indent="-365760" lvl="4" marL="2286000" algn="l">
              <a:lnSpc>
                <a:spcPct val="90000"/>
              </a:lnSpc>
              <a:spcBef>
                <a:spcPts val="375"/>
              </a:spcBef>
              <a:spcAft>
                <a:spcPts val="0"/>
              </a:spcAft>
              <a:buSzPts val="216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13"/>
          <p:cNvSpPr txBox="1"/>
          <p:nvPr>
            <p:ph idx="11" type="ftr"/>
          </p:nvPr>
        </p:nvSpPr>
        <p:spPr>
          <a:xfrm>
            <a:off x="3011556" y="6272216"/>
            <a:ext cx="819492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2" type="sldNum"/>
          </p:nvPr>
        </p:nvSpPr>
        <p:spPr>
          <a:xfrm>
            <a:off x="11501122" y="6272216"/>
            <a:ext cx="43556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Calibri"/>
                <a:ea typeface="Calibri"/>
                <a:cs typeface="Calibri"/>
                <a:sym typeface="Calibri"/>
              </a:defRPr>
            </a:lvl1pPr>
            <a:lvl2pPr indent="0" lvl="1" marL="0" algn="r">
              <a:spcBef>
                <a:spcPts val="0"/>
              </a:spcBef>
              <a:buNone/>
              <a:defRPr sz="900">
                <a:solidFill>
                  <a:srgbClr val="888888"/>
                </a:solidFill>
                <a:latin typeface="Calibri"/>
                <a:ea typeface="Calibri"/>
                <a:cs typeface="Calibri"/>
                <a:sym typeface="Calibri"/>
              </a:defRPr>
            </a:lvl2pPr>
            <a:lvl3pPr indent="0" lvl="2" marL="0" algn="r">
              <a:spcBef>
                <a:spcPts val="0"/>
              </a:spcBef>
              <a:buNone/>
              <a:defRPr sz="900">
                <a:solidFill>
                  <a:srgbClr val="888888"/>
                </a:solidFill>
                <a:latin typeface="Calibri"/>
                <a:ea typeface="Calibri"/>
                <a:cs typeface="Calibri"/>
                <a:sym typeface="Calibri"/>
              </a:defRPr>
            </a:lvl3pPr>
            <a:lvl4pPr indent="0" lvl="3" marL="0" algn="r">
              <a:spcBef>
                <a:spcPts val="0"/>
              </a:spcBef>
              <a:buNone/>
              <a:defRPr sz="900">
                <a:solidFill>
                  <a:srgbClr val="888888"/>
                </a:solidFill>
                <a:latin typeface="Calibri"/>
                <a:ea typeface="Calibri"/>
                <a:cs typeface="Calibri"/>
                <a:sym typeface="Calibri"/>
              </a:defRPr>
            </a:lvl4pPr>
            <a:lvl5pPr indent="0" lvl="4" marL="0" algn="r">
              <a:spcBef>
                <a:spcPts val="0"/>
              </a:spcBef>
              <a:buNone/>
              <a:defRPr sz="900">
                <a:solidFill>
                  <a:srgbClr val="888888"/>
                </a:solidFill>
                <a:latin typeface="Calibri"/>
                <a:ea typeface="Calibri"/>
                <a:cs typeface="Calibri"/>
                <a:sym typeface="Calibri"/>
              </a:defRPr>
            </a:lvl5pPr>
            <a:lvl6pPr indent="0" lvl="5" marL="0" algn="r">
              <a:spcBef>
                <a:spcPts val="0"/>
              </a:spcBef>
              <a:buNone/>
              <a:defRPr sz="900">
                <a:solidFill>
                  <a:srgbClr val="888888"/>
                </a:solidFill>
                <a:latin typeface="Calibri"/>
                <a:ea typeface="Calibri"/>
                <a:cs typeface="Calibri"/>
                <a:sym typeface="Calibri"/>
              </a:defRPr>
            </a:lvl6pPr>
            <a:lvl7pPr indent="0" lvl="6" marL="0" algn="r">
              <a:spcBef>
                <a:spcPts val="0"/>
              </a:spcBef>
              <a:buNone/>
              <a:defRPr sz="900">
                <a:solidFill>
                  <a:srgbClr val="888888"/>
                </a:solidFill>
                <a:latin typeface="Calibri"/>
                <a:ea typeface="Calibri"/>
                <a:cs typeface="Calibri"/>
                <a:sym typeface="Calibri"/>
              </a:defRPr>
            </a:lvl7pPr>
            <a:lvl8pPr indent="0" lvl="7" marL="0" algn="r">
              <a:spcBef>
                <a:spcPts val="0"/>
              </a:spcBef>
              <a:buNone/>
              <a:defRPr sz="900">
                <a:solidFill>
                  <a:srgbClr val="888888"/>
                </a:solidFill>
                <a:latin typeface="Calibri"/>
                <a:ea typeface="Calibri"/>
                <a:cs typeface="Calibri"/>
                <a:sym typeface="Calibri"/>
              </a:defRPr>
            </a:lvl8pPr>
            <a:lvl9pPr indent="0" lvl="8" mar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4"/>
          <p:cNvSpPr txBox="1"/>
          <p:nvPr>
            <p:ph type="title"/>
          </p:nvPr>
        </p:nvSpPr>
        <p:spPr>
          <a:xfrm rot="5400000">
            <a:off x="7133433"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C00000"/>
              </a:buClr>
              <a:buSzPts val="27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4"/>
          <p:cNvSpPr txBox="1"/>
          <p:nvPr>
            <p:ph idx="1" type="body"/>
          </p:nvPr>
        </p:nvSpPr>
        <p:spPr>
          <a:xfrm rot="5400000">
            <a:off x="1799433" y="-596106"/>
            <a:ext cx="5811838" cy="7734300"/>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750"/>
              </a:spcBef>
              <a:spcAft>
                <a:spcPts val="0"/>
              </a:spcAft>
              <a:buSzPts val="2160"/>
              <a:buChar char="•"/>
              <a:defRPr/>
            </a:lvl1pPr>
            <a:lvl2pPr indent="-365760" lvl="1" marL="914400" algn="l">
              <a:lnSpc>
                <a:spcPct val="90000"/>
              </a:lnSpc>
              <a:spcBef>
                <a:spcPts val="375"/>
              </a:spcBef>
              <a:spcAft>
                <a:spcPts val="0"/>
              </a:spcAft>
              <a:buSzPts val="2160"/>
              <a:buChar char="•"/>
              <a:defRPr/>
            </a:lvl2pPr>
            <a:lvl3pPr indent="-365760" lvl="2" marL="1371600" algn="l">
              <a:lnSpc>
                <a:spcPct val="90000"/>
              </a:lnSpc>
              <a:spcBef>
                <a:spcPts val="375"/>
              </a:spcBef>
              <a:spcAft>
                <a:spcPts val="0"/>
              </a:spcAft>
              <a:buSzPts val="2160"/>
              <a:buChar char="•"/>
              <a:defRPr/>
            </a:lvl3pPr>
            <a:lvl4pPr indent="-365760" lvl="3" marL="1828800" algn="l">
              <a:lnSpc>
                <a:spcPct val="90000"/>
              </a:lnSpc>
              <a:spcBef>
                <a:spcPts val="375"/>
              </a:spcBef>
              <a:spcAft>
                <a:spcPts val="0"/>
              </a:spcAft>
              <a:buSzPts val="2160"/>
              <a:buChar char="•"/>
              <a:defRPr/>
            </a:lvl4pPr>
            <a:lvl5pPr indent="-365760" lvl="4" marL="2286000" algn="l">
              <a:lnSpc>
                <a:spcPct val="90000"/>
              </a:lnSpc>
              <a:spcBef>
                <a:spcPts val="375"/>
              </a:spcBef>
              <a:spcAft>
                <a:spcPts val="0"/>
              </a:spcAft>
              <a:buSzPts val="216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14"/>
          <p:cNvSpPr txBox="1"/>
          <p:nvPr>
            <p:ph idx="11" type="ftr"/>
          </p:nvPr>
        </p:nvSpPr>
        <p:spPr>
          <a:xfrm>
            <a:off x="3011556" y="6272216"/>
            <a:ext cx="819492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4"/>
          <p:cNvSpPr txBox="1"/>
          <p:nvPr>
            <p:ph idx="12" type="sldNum"/>
          </p:nvPr>
        </p:nvSpPr>
        <p:spPr>
          <a:xfrm>
            <a:off x="11501122" y="6272216"/>
            <a:ext cx="43556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Calibri"/>
                <a:ea typeface="Calibri"/>
                <a:cs typeface="Calibri"/>
                <a:sym typeface="Calibri"/>
              </a:defRPr>
            </a:lvl1pPr>
            <a:lvl2pPr indent="0" lvl="1" marL="0" algn="r">
              <a:spcBef>
                <a:spcPts val="0"/>
              </a:spcBef>
              <a:buNone/>
              <a:defRPr sz="900">
                <a:solidFill>
                  <a:srgbClr val="888888"/>
                </a:solidFill>
                <a:latin typeface="Calibri"/>
                <a:ea typeface="Calibri"/>
                <a:cs typeface="Calibri"/>
                <a:sym typeface="Calibri"/>
              </a:defRPr>
            </a:lvl2pPr>
            <a:lvl3pPr indent="0" lvl="2" marL="0" algn="r">
              <a:spcBef>
                <a:spcPts val="0"/>
              </a:spcBef>
              <a:buNone/>
              <a:defRPr sz="900">
                <a:solidFill>
                  <a:srgbClr val="888888"/>
                </a:solidFill>
                <a:latin typeface="Calibri"/>
                <a:ea typeface="Calibri"/>
                <a:cs typeface="Calibri"/>
                <a:sym typeface="Calibri"/>
              </a:defRPr>
            </a:lvl3pPr>
            <a:lvl4pPr indent="0" lvl="3" marL="0" algn="r">
              <a:spcBef>
                <a:spcPts val="0"/>
              </a:spcBef>
              <a:buNone/>
              <a:defRPr sz="900">
                <a:solidFill>
                  <a:srgbClr val="888888"/>
                </a:solidFill>
                <a:latin typeface="Calibri"/>
                <a:ea typeface="Calibri"/>
                <a:cs typeface="Calibri"/>
                <a:sym typeface="Calibri"/>
              </a:defRPr>
            </a:lvl4pPr>
            <a:lvl5pPr indent="0" lvl="4" marL="0" algn="r">
              <a:spcBef>
                <a:spcPts val="0"/>
              </a:spcBef>
              <a:buNone/>
              <a:defRPr sz="900">
                <a:solidFill>
                  <a:srgbClr val="888888"/>
                </a:solidFill>
                <a:latin typeface="Calibri"/>
                <a:ea typeface="Calibri"/>
                <a:cs typeface="Calibri"/>
                <a:sym typeface="Calibri"/>
              </a:defRPr>
            </a:lvl5pPr>
            <a:lvl6pPr indent="0" lvl="5" marL="0" algn="r">
              <a:spcBef>
                <a:spcPts val="0"/>
              </a:spcBef>
              <a:buNone/>
              <a:defRPr sz="900">
                <a:solidFill>
                  <a:srgbClr val="888888"/>
                </a:solidFill>
                <a:latin typeface="Calibri"/>
                <a:ea typeface="Calibri"/>
                <a:cs typeface="Calibri"/>
                <a:sym typeface="Calibri"/>
              </a:defRPr>
            </a:lvl6pPr>
            <a:lvl7pPr indent="0" lvl="6" marL="0" algn="r">
              <a:spcBef>
                <a:spcPts val="0"/>
              </a:spcBef>
              <a:buNone/>
              <a:defRPr sz="900">
                <a:solidFill>
                  <a:srgbClr val="888888"/>
                </a:solidFill>
                <a:latin typeface="Calibri"/>
                <a:ea typeface="Calibri"/>
                <a:cs typeface="Calibri"/>
                <a:sym typeface="Calibri"/>
              </a:defRPr>
            </a:lvl7pPr>
            <a:lvl8pPr indent="0" lvl="7" marL="0" algn="r">
              <a:spcBef>
                <a:spcPts val="0"/>
              </a:spcBef>
              <a:buNone/>
              <a:defRPr sz="900">
                <a:solidFill>
                  <a:srgbClr val="888888"/>
                </a:solidFill>
                <a:latin typeface="Calibri"/>
                <a:ea typeface="Calibri"/>
                <a:cs typeface="Calibri"/>
                <a:sym typeface="Calibri"/>
              </a:defRPr>
            </a:lvl8pPr>
            <a:lvl9pPr indent="0" lvl="8" mar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9" name="Shape 89"/>
        <p:cNvGrpSpPr/>
        <p:nvPr/>
      </p:nvGrpSpPr>
      <p:grpSpPr>
        <a:xfrm>
          <a:off x="0" y="0"/>
          <a:ext cx="0" cy="0"/>
          <a:chOff x="0" y="0"/>
          <a:chExt cx="0" cy="0"/>
        </a:xfrm>
      </p:grpSpPr>
      <p:sp>
        <p:nvSpPr>
          <p:cNvPr id="90" name="Google Shape;90;p15"/>
          <p:cNvSpPr txBox="1"/>
          <p:nvPr>
            <p:ph type="title"/>
          </p:nvPr>
        </p:nvSpPr>
        <p:spPr>
          <a:xfrm>
            <a:off x="320647" y="907293"/>
            <a:ext cx="6021432" cy="39648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7F7F7F"/>
              </a:buClr>
              <a:buSzPts val="1900"/>
              <a:buFont typeface="Garamond"/>
              <a:buNone/>
              <a:defRPr>
                <a:solidFill>
                  <a:srgbClr val="7F7F7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5"/>
          <p:cNvSpPr txBox="1"/>
          <p:nvPr>
            <p:ph idx="1" type="body"/>
          </p:nvPr>
        </p:nvSpPr>
        <p:spPr>
          <a:xfrm>
            <a:off x="609600" y="1600202"/>
            <a:ext cx="109728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360"/>
              </a:spcBef>
              <a:spcAft>
                <a:spcPts val="0"/>
              </a:spcAft>
              <a:buSzPts val="1800"/>
              <a:buChar char="•"/>
              <a:defRPr/>
            </a:lvl1pPr>
            <a:lvl2pPr indent="-342900" lvl="1" marL="914400" algn="l">
              <a:lnSpc>
                <a:spcPct val="90000"/>
              </a:lnSpc>
              <a:spcBef>
                <a:spcPts val="360"/>
              </a:spcBef>
              <a:spcAft>
                <a:spcPts val="0"/>
              </a:spcAft>
              <a:buSzPts val="1800"/>
              <a:buChar char="–"/>
              <a:defRPr/>
            </a:lvl2pPr>
            <a:lvl3pPr indent="-342900" lvl="2" marL="1371600" algn="l">
              <a:lnSpc>
                <a:spcPct val="90000"/>
              </a:lnSpc>
              <a:spcBef>
                <a:spcPts val="360"/>
              </a:spcBef>
              <a:spcAft>
                <a:spcPts val="0"/>
              </a:spcAft>
              <a:buSzPts val="1800"/>
              <a:buChar char="•"/>
              <a:defRPr/>
            </a:lvl3pPr>
            <a:lvl4pPr indent="-342900" lvl="3" marL="1828800" algn="l">
              <a:lnSpc>
                <a:spcPct val="90000"/>
              </a:lnSpc>
              <a:spcBef>
                <a:spcPts val="360"/>
              </a:spcBef>
              <a:spcAft>
                <a:spcPts val="0"/>
              </a:spcAft>
              <a:buSzPts val="1800"/>
              <a:buChar char="–"/>
              <a:defRPr/>
            </a:lvl4pPr>
            <a:lvl5pPr indent="-342900" lvl="4" marL="2286000" algn="l">
              <a:lnSpc>
                <a:spcPct val="90000"/>
              </a:lnSpc>
              <a:spcBef>
                <a:spcPts val="360"/>
              </a:spcBef>
              <a:spcAft>
                <a:spcPts val="0"/>
              </a:spcAft>
              <a:buSzPts val="1800"/>
              <a:buChar char="»"/>
              <a:defRPr/>
            </a:lvl5pPr>
            <a:lvl6pPr indent="-342900" lvl="5" marL="2743200" algn="l">
              <a:lnSpc>
                <a:spcPct val="90000"/>
              </a:lnSpc>
              <a:spcBef>
                <a:spcPts val="360"/>
              </a:spcBef>
              <a:spcAft>
                <a:spcPts val="0"/>
              </a:spcAft>
              <a:buClr>
                <a:schemeClr val="dk1"/>
              </a:buClr>
              <a:buSzPts val="1800"/>
              <a:buChar char="•"/>
              <a:defRPr/>
            </a:lvl6pPr>
            <a:lvl7pPr indent="-342900" lvl="6" marL="3200400" algn="l">
              <a:lnSpc>
                <a:spcPct val="90000"/>
              </a:lnSpc>
              <a:spcBef>
                <a:spcPts val="360"/>
              </a:spcBef>
              <a:spcAft>
                <a:spcPts val="0"/>
              </a:spcAft>
              <a:buClr>
                <a:schemeClr val="dk1"/>
              </a:buClr>
              <a:buSzPts val="1800"/>
              <a:buChar char="•"/>
              <a:defRPr/>
            </a:lvl7pPr>
            <a:lvl8pPr indent="-342900" lvl="7" marL="3657600" algn="l">
              <a:lnSpc>
                <a:spcPct val="90000"/>
              </a:lnSpc>
              <a:spcBef>
                <a:spcPts val="360"/>
              </a:spcBef>
              <a:spcAft>
                <a:spcPts val="0"/>
              </a:spcAft>
              <a:buClr>
                <a:schemeClr val="dk1"/>
              </a:buClr>
              <a:buSzPts val="1800"/>
              <a:buChar char="•"/>
              <a:defRPr/>
            </a:lvl8pPr>
            <a:lvl9pPr indent="-342900" lvl="8" marL="4114800" algn="l">
              <a:lnSpc>
                <a:spcPct val="90000"/>
              </a:lnSpc>
              <a:spcBef>
                <a:spcPts val="360"/>
              </a:spcBef>
              <a:spcAft>
                <a:spcPts val="0"/>
              </a:spcAft>
              <a:buClr>
                <a:schemeClr val="dk1"/>
              </a:buClr>
              <a:buSzPts val="1800"/>
              <a:buChar char="•"/>
              <a:defRPr/>
            </a:lvl9pPr>
          </a:lstStyle>
          <a:p/>
        </p:txBody>
      </p:sp>
      <p:sp>
        <p:nvSpPr>
          <p:cNvPr id="92" name="Google Shape;92;p15"/>
          <p:cNvSpPr txBox="1"/>
          <p:nvPr>
            <p:ph idx="2" type="body"/>
          </p:nvPr>
        </p:nvSpPr>
        <p:spPr>
          <a:xfrm>
            <a:off x="6218769" y="924830"/>
            <a:ext cx="5363633" cy="30963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320"/>
              </a:spcBef>
              <a:spcAft>
                <a:spcPts val="0"/>
              </a:spcAft>
              <a:buSzPts val="1600"/>
              <a:buNone/>
              <a:defRPr b="1" sz="1600">
                <a:solidFill>
                  <a:srgbClr val="C40F3A"/>
                </a:solidFill>
              </a:defRPr>
            </a:lvl1pPr>
            <a:lvl2pPr indent="-342900" lvl="1" marL="914400" algn="l">
              <a:lnSpc>
                <a:spcPct val="90000"/>
              </a:lnSpc>
              <a:spcBef>
                <a:spcPts val="360"/>
              </a:spcBef>
              <a:spcAft>
                <a:spcPts val="0"/>
              </a:spcAft>
              <a:buSzPts val="1800"/>
              <a:buChar char="–"/>
              <a:defRPr sz="1800"/>
            </a:lvl2pPr>
            <a:lvl3pPr indent="-342900" lvl="2" marL="1371600" algn="l">
              <a:lnSpc>
                <a:spcPct val="90000"/>
              </a:lnSpc>
              <a:spcBef>
                <a:spcPts val="360"/>
              </a:spcBef>
              <a:spcAft>
                <a:spcPts val="0"/>
              </a:spcAft>
              <a:buSzPts val="1800"/>
              <a:buChar char="•"/>
              <a:defRPr sz="1800"/>
            </a:lvl3pPr>
            <a:lvl4pPr indent="-342900" lvl="3" marL="1828800" algn="l">
              <a:lnSpc>
                <a:spcPct val="90000"/>
              </a:lnSpc>
              <a:spcBef>
                <a:spcPts val="360"/>
              </a:spcBef>
              <a:spcAft>
                <a:spcPts val="0"/>
              </a:spcAft>
              <a:buSzPts val="1800"/>
              <a:buChar char="–"/>
              <a:defRPr sz="1800"/>
            </a:lvl4pPr>
            <a:lvl5pPr indent="-342900" lvl="4" marL="2286000" algn="l">
              <a:lnSpc>
                <a:spcPct val="90000"/>
              </a:lnSpc>
              <a:spcBef>
                <a:spcPts val="360"/>
              </a:spcBef>
              <a:spcAft>
                <a:spcPts val="0"/>
              </a:spcAft>
              <a:buSzPts val="1800"/>
              <a:buChar char="»"/>
              <a:defRPr sz="1800"/>
            </a:lvl5pPr>
            <a:lvl6pPr indent="-342900" lvl="5" marL="2743200" algn="l">
              <a:lnSpc>
                <a:spcPct val="90000"/>
              </a:lnSpc>
              <a:spcBef>
                <a:spcPts val="360"/>
              </a:spcBef>
              <a:spcAft>
                <a:spcPts val="0"/>
              </a:spcAft>
              <a:buClr>
                <a:schemeClr val="dk1"/>
              </a:buClr>
              <a:buSzPts val="1800"/>
              <a:buChar char="•"/>
              <a:defRPr/>
            </a:lvl6pPr>
            <a:lvl7pPr indent="-342900" lvl="6" marL="3200400" algn="l">
              <a:lnSpc>
                <a:spcPct val="90000"/>
              </a:lnSpc>
              <a:spcBef>
                <a:spcPts val="360"/>
              </a:spcBef>
              <a:spcAft>
                <a:spcPts val="0"/>
              </a:spcAft>
              <a:buClr>
                <a:schemeClr val="dk1"/>
              </a:buClr>
              <a:buSzPts val="1800"/>
              <a:buChar char="•"/>
              <a:defRPr/>
            </a:lvl7pPr>
            <a:lvl8pPr indent="-342900" lvl="7" marL="3657600" algn="l">
              <a:lnSpc>
                <a:spcPct val="90000"/>
              </a:lnSpc>
              <a:spcBef>
                <a:spcPts val="360"/>
              </a:spcBef>
              <a:spcAft>
                <a:spcPts val="0"/>
              </a:spcAft>
              <a:buClr>
                <a:schemeClr val="dk1"/>
              </a:buClr>
              <a:buSzPts val="1800"/>
              <a:buChar char="•"/>
              <a:defRPr/>
            </a:lvl8pPr>
            <a:lvl9pPr indent="-342900" lvl="8" marL="4114800" algn="l">
              <a:lnSpc>
                <a:spcPct val="9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5"/>
          <p:cNvSpPr txBox="1"/>
          <p:nvPr>
            <p:ph type="title"/>
          </p:nvPr>
        </p:nvSpPr>
        <p:spPr>
          <a:xfrm>
            <a:off x="838200" y="1080478"/>
            <a:ext cx="10515600" cy="71599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C00000"/>
              </a:buClr>
              <a:buSzPts val="27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838200" y="1969336"/>
            <a:ext cx="10515600" cy="1873539"/>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750"/>
              </a:spcBef>
              <a:spcAft>
                <a:spcPts val="0"/>
              </a:spcAft>
              <a:buSzPts val="2160"/>
              <a:buChar char="•"/>
              <a:defRPr/>
            </a:lvl1pPr>
            <a:lvl2pPr indent="-365760" lvl="1" marL="914400" algn="l">
              <a:lnSpc>
                <a:spcPct val="90000"/>
              </a:lnSpc>
              <a:spcBef>
                <a:spcPts val="375"/>
              </a:spcBef>
              <a:spcAft>
                <a:spcPts val="0"/>
              </a:spcAft>
              <a:buSzPts val="2160"/>
              <a:buChar char="•"/>
              <a:defRPr/>
            </a:lvl2pPr>
            <a:lvl3pPr indent="-365760" lvl="2" marL="1371600" algn="l">
              <a:lnSpc>
                <a:spcPct val="90000"/>
              </a:lnSpc>
              <a:spcBef>
                <a:spcPts val="375"/>
              </a:spcBef>
              <a:spcAft>
                <a:spcPts val="0"/>
              </a:spcAft>
              <a:buSzPts val="2160"/>
              <a:buChar char="•"/>
              <a:defRPr/>
            </a:lvl3pPr>
            <a:lvl4pPr indent="-365760" lvl="3" marL="1828800" algn="l">
              <a:lnSpc>
                <a:spcPct val="90000"/>
              </a:lnSpc>
              <a:spcBef>
                <a:spcPts val="375"/>
              </a:spcBef>
              <a:spcAft>
                <a:spcPts val="0"/>
              </a:spcAft>
              <a:buSzPts val="2160"/>
              <a:buChar char="•"/>
              <a:defRPr/>
            </a:lvl4pPr>
            <a:lvl5pPr indent="-365760" lvl="4" marL="2286000" algn="l">
              <a:lnSpc>
                <a:spcPct val="90000"/>
              </a:lnSpc>
              <a:spcBef>
                <a:spcPts val="375"/>
              </a:spcBef>
              <a:spcAft>
                <a:spcPts val="0"/>
              </a:spcAft>
              <a:buSzPts val="216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5"/>
          <p:cNvSpPr txBox="1"/>
          <p:nvPr>
            <p:ph idx="11" type="ftr"/>
          </p:nvPr>
        </p:nvSpPr>
        <p:spPr>
          <a:xfrm>
            <a:off x="3011556" y="6272216"/>
            <a:ext cx="819492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11501122" y="6272216"/>
            <a:ext cx="43556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Calibri"/>
                <a:ea typeface="Calibri"/>
                <a:cs typeface="Calibri"/>
                <a:sym typeface="Calibri"/>
              </a:defRPr>
            </a:lvl1pPr>
            <a:lvl2pPr indent="0" lvl="1" marL="0" algn="r">
              <a:spcBef>
                <a:spcPts val="0"/>
              </a:spcBef>
              <a:buNone/>
              <a:defRPr sz="900">
                <a:solidFill>
                  <a:srgbClr val="888888"/>
                </a:solidFill>
                <a:latin typeface="Calibri"/>
                <a:ea typeface="Calibri"/>
                <a:cs typeface="Calibri"/>
                <a:sym typeface="Calibri"/>
              </a:defRPr>
            </a:lvl2pPr>
            <a:lvl3pPr indent="0" lvl="2" marL="0" algn="r">
              <a:spcBef>
                <a:spcPts val="0"/>
              </a:spcBef>
              <a:buNone/>
              <a:defRPr sz="900">
                <a:solidFill>
                  <a:srgbClr val="888888"/>
                </a:solidFill>
                <a:latin typeface="Calibri"/>
                <a:ea typeface="Calibri"/>
                <a:cs typeface="Calibri"/>
                <a:sym typeface="Calibri"/>
              </a:defRPr>
            </a:lvl3pPr>
            <a:lvl4pPr indent="0" lvl="3" marL="0" algn="r">
              <a:spcBef>
                <a:spcPts val="0"/>
              </a:spcBef>
              <a:buNone/>
              <a:defRPr sz="900">
                <a:solidFill>
                  <a:srgbClr val="888888"/>
                </a:solidFill>
                <a:latin typeface="Calibri"/>
                <a:ea typeface="Calibri"/>
                <a:cs typeface="Calibri"/>
                <a:sym typeface="Calibri"/>
              </a:defRPr>
            </a:lvl4pPr>
            <a:lvl5pPr indent="0" lvl="4" marL="0" algn="r">
              <a:spcBef>
                <a:spcPts val="0"/>
              </a:spcBef>
              <a:buNone/>
              <a:defRPr sz="900">
                <a:solidFill>
                  <a:srgbClr val="888888"/>
                </a:solidFill>
                <a:latin typeface="Calibri"/>
                <a:ea typeface="Calibri"/>
                <a:cs typeface="Calibri"/>
                <a:sym typeface="Calibri"/>
              </a:defRPr>
            </a:lvl5pPr>
            <a:lvl6pPr indent="0" lvl="5" marL="0" algn="r">
              <a:spcBef>
                <a:spcPts val="0"/>
              </a:spcBef>
              <a:buNone/>
              <a:defRPr sz="900">
                <a:solidFill>
                  <a:srgbClr val="888888"/>
                </a:solidFill>
                <a:latin typeface="Calibri"/>
                <a:ea typeface="Calibri"/>
                <a:cs typeface="Calibri"/>
                <a:sym typeface="Calibri"/>
              </a:defRPr>
            </a:lvl6pPr>
            <a:lvl7pPr indent="0" lvl="6" marL="0" algn="r">
              <a:spcBef>
                <a:spcPts val="0"/>
              </a:spcBef>
              <a:buNone/>
              <a:defRPr sz="900">
                <a:solidFill>
                  <a:srgbClr val="888888"/>
                </a:solidFill>
                <a:latin typeface="Calibri"/>
                <a:ea typeface="Calibri"/>
                <a:cs typeface="Calibri"/>
                <a:sym typeface="Calibri"/>
              </a:defRPr>
            </a:lvl7pPr>
            <a:lvl8pPr indent="0" lvl="7" marL="0" algn="r">
              <a:spcBef>
                <a:spcPts val="0"/>
              </a:spcBef>
              <a:buNone/>
              <a:defRPr sz="900">
                <a:solidFill>
                  <a:srgbClr val="888888"/>
                </a:solidFill>
                <a:latin typeface="Calibri"/>
                <a:ea typeface="Calibri"/>
                <a:cs typeface="Calibri"/>
                <a:sym typeface="Calibri"/>
              </a:defRPr>
            </a:lvl8pPr>
            <a:lvl9pPr indent="0" lvl="8" mar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6"/>
          <p:cNvSpPr txBox="1"/>
          <p:nvPr>
            <p:ph type="title"/>
          </p:nvPr>
        </p:nvSpPr>
        <p:spPr>
          <a:xfrm>
            <a:off x="770891" y="2876709"/>
            <a:ext cx="10515600" cy="100298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C00000"/>
              </a:buClr>
              <a:buSzPts val="3750"/>
              <a:buFont typeface="Calibri"/>
              <a:buNone/>
              <a:defRPr sz="375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770891" y="3879695"/>
            <a:ext cx="10515600" cy="49926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SzPts val="2880"/>
              <a:buNone/>
              <a:defRPr sz="2400">
                <a:solidFill>
                  <a:schemeClr val="dk1"/>
                </a:solidFill>
              </a:defRPr>
            </a:lvl1pPr>
            <a:lvl2pPr indent="-228600" lvl="1" marL="914400" algn="l">
              <a:lnSpc>
                <a:spcPct val="90000"/>
              </a:lnSpc>
              <a:spcBef>
                <a:spcPts val="375"/>
              </a:spcBef>
              <a:spcAft>
                <a:spcPts val="0"/>
              </a:spcAft>
              <a:buSzPts val="1800"/>
              <a:buNone/>
              <a:defRPr sz="1500">
                <a:solidFill>
                  <a:srgbClr val="888888"/>
                </a:solidFill>
              </a:defRPr>
            </a:lvl2pPr>
            <a:lvl3pPr indent="-228600" lvl="2" marL="1371600" algn="l">
              <a:lnSpc>
                <a:spcPct val="90000"/>
              </a:lnSpc>
              <a:spcBef>
                <a:spcPts val="375"/>
              </a:spcBef>
              <a:spcAft>
                <a:spcPts val="0"/>
              </a:spcAft>
              <a:buSzPts val="1620"/>
              <a:buNone/>
              <a:defRPr sz="1350">
                <a:solidFill>
                  <a:srgbClr val="888888"/>
                </a:solidFill>
              </a:defRPr>
            </a:lvl3pPr>
            <a:lvl4pPr indent="-228600" lvl="3" marL="1828800" algn="l">
              <a:lnSpc>
                <a:spcPct val="90000"/>
              </a:lnSpc>
              <a:spcBef>
                <a:spcPts val="375"/>
              </a:spcBef>
              <a:spcAft>
                <a:spcPts val="0"/>
              </a:spcAft>
              <a:buSzPts val="1440"/>
              <a:buNone/>
              <a:defRPr sz="1200">
                <a:solidFill>
                  <a:srgbClr val="888888"/>
                </a:solidFill>
              </a:defRPr>
            </a:lvl4pPr>
            <a:lvl5pPr indent="-228600" lvl="4" marL="2286000" algn="l">
              <a:lnSpc>
                <a:spcPct val="90000"/>
              </a:lnSpc>
              <a:spcBef>
                <a:spcPts val="375"/>
              </a:spcBef>
              <a:spcAft>
                <a:spcPts val="0"/>
              </a:spcAft>
              <a:buSzPts val="144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42" name="Google Shape;42;p6"/>
          <p:cNvSpPr txBox="1"/>
          <p:nvPr>
            <p:ph idx="11" type="ftr"/>
          </p:nvPr>
        </p:nvSpPr>
        <p:spPr>
          <a:xfrm>
            <a:off x="3011556" y="6272216"/>
            <a:ext cx="819492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11501122" y="6272216"/>
            <a:ext cx="43556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Calibri"/>
                <a:ea typeface="Calibri"/>
                <a:cs typeface="Calibri"/>
                <a:sym typeface="Calibri"/>
              </a:defRPr>
            </a:lvl1pPr>
            <a:lvl2pPr indent="0" lvl="1" marL="0" algn="r">
              <a:spcBef>
                <a:spcPts val="0"/>
              </a:spcBef>
              <a:buNone/>
              <a:defRPr sz="900">
                <a:solidFill>
                  <a:srgbClr val="888888"/>
                </a:solidFill>
                <a:latin typeface="Calibri"/>
                <a:ea typeface="Calibri"/>
                <a:cs typeface="Calibri"/>
                <a:sym typeface="Calibri"/>
              </a:defRPr>
            </a:lvl2pPr>
            <a:lvl3pPr indent="0" lvl="2" marL="0" algn="r">
              <a:spcBef>
                <a:spcPts val="0"/>
              </a:spcBef>
              <a:buNone/>
              <a:defRPr sz="900">
                <a:solidFill>
                  <a:srgbClr val="888888"/>
                </a:solidFill>
                <a:latin typeface="Calibri"/>
                <a:ea typeface="Calibri"/>
                <a:cs typeface="Calibri"/>
                <a:sym typeface="Calibri"/>
              </a:defRPr>
            </a:lvl3pPr>
            <a:lvl4pPr indent="0" lvl="3" marL="0" algn="r">
              <a:spcBef>
                <a:spcPts val="0"/>
              </a:spcBef>
              <a:buNone/>
              <a:defRPr sz="900">
                <a:solidFill>
                  <a:srgbClr val="888888"/>
                </a:solidFill>
                <a:latin typeface="Calibri"/>
                <a:ea typeface="Calibri"/>
                <a:cs typeface="Calibri"/>
                <a:sym typeface="Calibri"/>
              </a:defRPr>
            </a:lvl4pPr>
            <a:lvl5pPr indent="0" lvl="4" marL="0" algn="r">
              <a:spcBef>
                <a:spcPts val="0"/>
              </a:spcBef>
              <a:buNone/>
              <a:defRPr sz="900">
                <a:solidFill>
                  <a:srgbClr val="888888"/>
                </a:solidFill>
                <a:latin typeface="Calibri"/>
                <a:ea typeface="Calibri"/>
                <a:cs typeface="Calibri"/>
                <a:sym typeface="Calibri"/>
              </a:defRPr>
            </a:lvl5pPr>
            <a:lvl6pPr indent="0" lvl="5" marL="0" algn="r">
              <a:spcBef>
                <a:spcPts val="0"/>
              </a:spcBef>
              <a:buNone/>
              <a:defRPr sz="900">
                <a:solidFill>
                  <a:srgbClr val="888888"/>
                </a:solidFill>
                <a:latin typeface="Calibri"/>
                <a:ea typeface="Calibri"/>
                <a:cs typeface="Calibri"/>
                <a:sym typeface="Calibri"/>
              </a:defRPr>
            </a:lvl6pPr>
            <a:lvl7pPr indent="0" lvl="6" marL="0" algn="r">
              <a:spcBef>
                <a:spcPts val="0"/>
              </a:spcBef>
              <a:buNone/>
              <a:defRPr sz="900">
                <a:solidFill>
                  <a:srgbClr val="888888"/>
                </a:solidFill>
                <a:latin typeface="Calibri"/>
                <a:ea typeface="Calibri"/>
                <a:cs typeface="Calibri"/>
                <a:sym typeface="Calibri"/>
              </a:defRPr>
            </a:lvl7pPr>
            <a:lvl8pPr indent="0" lvl="7" marL="0" algn="r">
              <a:spcBef>
                <a:spcPts val="0"/>
              </a:spcBef>
              <a:buNone/>
              <a:defRPr sz="900">
                <a:solidFill>
                  <a:srgbClr val="888888"/>
                </a:solidFill>
                <a:latin typeface="Calibri"/>
                <a:ea typeface="Calibri"/>
                <a:cs typeface="Calibri"/>
                <a:sym typeface="Calibri"/>
              </a:defRPr>
            </a:lvl8pPr>
            <a:lvl9pPr indent="0" lvl="8" mar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6"/>
          <p:cNvSpPr/>
          <p:nvPr/>
        </p:nvSpPr>
        <p:spPr>
          <a:xfrm>
            <a:off x="-10392" y="-396265"/>
            <a:ext cx="12212783" cy="2921212"/>
          </a:xfrm>
          <a:custGeom>
            <a:rect b="b" l="l" r="r" t="t"/>
            <a:pathLst>
              <a:path extrusionOk="0" h="2417408" w="9508160">
                <a:moveTo>
                  <a:pt x="0" y="0"/>
                </a:moveTo>
                <a:lnTo>
                  <a:pt x="9508160" y="8598"/>
                </a:lnTo>
                <a:cubicBezTo>
                  <a:pt x="9505463" y="811535"/>
                  <a:pt x="9502767" y="1614471"/>
                  <a:pt x="9500070" y="2417408"/>
                </a:cubicBezTo>
                <a:lnTo>
                  <a:pt x="8090" y="2091588"/>
                </a:lnTo>
                <a:cubicBezTo>
                  <a:pt x="5393" y="1382927"/>
                  <a:pt x="2697" y="708661"/>
                  <a:pt x="0" y="0"/>
                </a:cubicBezTo>
                <a:close/>
              </a:path>
            </a:pathLst>
          </a:custGeom>
          <a:solidFill>
            <a:srgbClr val="C00000"/>
          </a:solidFill>
          <a:ln>
            <a:noFill/>
          </a:ln>
        </p:spPr>
        <p:txBody>
          <a:bodyPr anchorCtr="0" anchor="ctr" bIns="34275" lIns="137150" spcFirstLastPara="1" rIns="137150" wrap="square" tIns="34275">
            <a:noAutofit/>
          </a:bodyPr>
          <a:lstStyle/>
          <a:p>
            <a:pPr indent="0" lvl="0" marL="0" marR="0" rtl="0" algn="l">
              <a:lnSpc>
                <a:spcPct val="107000"/>
              </a:lnSpc>
              <a:spcBef>
                <a:spcPts val="0"/>
              </a:spcBef>
              <a:spcAft>
                <a:spcPts val="0"/>
              </a:spcAft>
              <a:buNone/>
            </a:pPr>
            <a:r>
              <a:rPr b="1" lang="en-US" sz="1500">
                <a:solidFill>
                  <a:srgbClr val="FFFFFF"/>
                </a:solidFill>
                <a:latin typeface="Century Gothic"/>
                <a:ea typeface="Century Gothic"/>
                <a:cs typeface="Century Gothic"/>
                <a:sym typeface="Century Gothic"/>
              </a:rPr>
              <a:t> </a:t>
            </a:r>
            <a:endParaRPr sz="825">
              <a:solidFill>
                <a:srgbClr val="2C2CB9"/>
              </a:solidFill>
              <a:latin typeface="Century Gothic"/>
              <a:ea typeface="Century Gothic"/>
              <a:cs typeface="Century Gothic"/>
              <a:sym typeface="Century Gothic"/>
            </a:endParaRPr>
          </a:p>
        </p:txBody>
      </p:sp>
      <p:sp>
        <p:nvSpPr>
          <p:cNvPr id="45" name="Google Shape;45;p6"/>
          <p:cNvSpPr/>
          <p:nvPr/>
        </p:nvSpPr>
        <p:spPr>
          <a:xfrm>
            <a:off x="-10389" y="-135986"/>
            <a:ext cx="12202391" cy="2931604"/>
          </a:xfrm>
          <a:custGeom>
            <a:rect b="b" l="l" r="r" t="t"/>
            <a:pathLst>
              <a:path extrusionOk="0" h="2426008" w="9500070">
                <a:moveTo>
                  <a:pt x="0" y="25797"/>
                </a:moveTo>
                <a:lnTo>
                  <a:pt x="9500070" y="0"/>
                </a:lnTo>
                <a:lnTo>
                  <a:pt x="9500070" y="2426008"/>
                </a:lnTo>
                <a:lnTo>
                  <a:pt x="8090" y="2100188"/>
                </a:lnTo>
                <a:cubicBezTo>
                  <a:pt x="5393" y="1408724"/>
                  <a:pt x="2697" y="717261"/>
                  <a:pt x="0" y="25797"/>
                </a:cubicBezTo>
                <a:close/>
              </a:path>
            </a:pathLst>
          </a:custGeom>
          <a:solidFill>
            <a:srgbClr val="C00000">
              <a:alpha val="49803"/>
            </a:srgbClr>
          </a:solidFill>
          <a:ln>
            <a:noFill/>
          </a:ln>
        </p:spPr>
        <p:txBody>
          <a:bodyPr anchorCtr="0" anchor="ctr" bIns="34275" lIns="137150" spcFirstLastPara="1" rIns="137150" wrap="square" tIns="34275">
            <a:noAutofit/>
          </a:bodyPr>
          <a:lstStyle/>
          <a:p>
            <a:pPr indent="0" lvl="0" marL="0" marR="0" rtl="0" algn="l">
              <a:lnSpc>
                <a:spcPct val="107000"/>
              </a:lnSpc>
              <a:spcBef>
                <a:spcPts val="0"/>
              </a:spcBef>
              <a:spcAft>
                <a:spcPts val="0"/>
              </a:spcAft>
              <a:buNone/>
            </a:pPr>
            <a:r>
              <a:rPr b="1" lang="en-US" sz="1500">
                <a:solidFill>
                  <a:srgbClr val="FFFFFF"/>
                </a:solidFill>
                <a:latin typeface="Century Gothic"/>
                <a:ea typeface="Century Gothic"/>
                <a:cs typeface="Century Gothic"/>
                <a:sym typeface="Century Gothic"/>
              </a:rPr>
              <a:t> </a:t>
            </a:r>
            <a:endParaRPr sz="825">
              <a:solidFill>
                <a:srgbClr val="2C2CB9"/>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7"/>
          <p:cNvSpPr txBox="1"/>
          <p:nvPr>
            <p:ph type="title"/>
          </p:nvPr>
        </p:nvSpPr>
        <p:spPr>
          <a:xfrm>
            <a:off x="838200" y="1080478"/>
            <a:ext cx="10515600" cy="71599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C00000"/>
              </a:buClr>
              <a:buSzPts val="27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750"/>
              </a:spcBef>
              <a:spcAft>
                <a:spcPts val="0"/>
              </a:spcAft>
              <a:buSzPts val="2160"/>
              <a:buChar char="•"/>
              <a:defRPr/>
            </a:lvl1pPr>
            <a:lvl2pPr indent="-365760" lvl="1" marL="914400" algn="l">
              <a:lnSpc>
                <a:spcPct val="90000"/>
              </a:lnSpc>
              <a:spcBef>
                <a:spcPts val="375"/>
              </a:spcBef>
              <a:spcAft>
                <a:spcPts val="0"/>
              </a:spcAft>
              <a:buSzPts val="2160"/>
              <a:buChar char="•"/>
              <a:defRPr/>
            </a:lvl2pPr>
            <a:lvl3pPr indent="-365760" lvl="2" marL="1371600" algn="l">
              <a:lnSpc>
                <a:spcPct val="90000"/>
              </a:lnSpc>
              <a:spcBef>
                <a:spcPts val="375"/>
              </a:spcBef>
              <a:spcAft>
                <a:spcPts val="0"/>
              </a:spcAft>
              <a:buSzPts val="2160"/>
              <a:buChar char="•"/>
              <a:defRPr/>
            </a:lvl3pPr>
            <a:lvl4pPr indent="-365760" lvl="3" marL="1828800" algn="l">
              <a:lnSpc>
                <a:spcPct val="90000"/>
              </a:lnSpc>
              <a:spcBef>
                <a:spcPts val="375"/>
              </a:spcBef>
              <a:spcAft>
                <a:spcPts val="0"/>
              </a:spcAft>
              <a:buSzPts val="2160"/>
              <a:buChar char="•"/>
              <a:defRPr/>
            </a:lvl4pPr>
            <a:lvl5pPr indent="-365760" lvl="4" marL="2286000" algn="l">
              <a:lnSpc>
                <a:spcPct val="90000"/>
              </a:lnSpc>
              <a:spcBef>
                <a:spcPts val="375"/>
              </a:spcBef>
              <a:spcAft>
                <a:spcPts val="0"/>
              </a:spcAft>
              <a:buSzPts val="216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 name="Google Shape;49;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750"/>
              </a:spcBef>
              <a:spcAft>
                <a:spcPts val="0"/>
              </a:spcAft>
              <a:buSzPts val="2160"/>
              <a:buChar char="•"/>
              <a:defRPr/>
            </a:lvl1pPr>
            <a:lvl2pPr indent="-365760" lvl="1" marL="914400" algn="l">
              <a:lnSpc>
                <a:spcPct val="90000"/>
              </a:lnSpc>
              <a:spcBef>
                <a:spcPts val="375"/>
              </a:spcBef>
              <a:spcAft>
                <a:spcPts val="0"/>
              </a:spcAft>
              <a:buSzPts val="2160"/>
              <a:buChar char="•"/>
              <a:defRPr/>
            </a:lvl2pPr>
            <a:lvl3pPr indent="-365760" lvl="2" marL="1371600" algn="l">
              <a:lnSpc>
                <a:spcPct val="90000"/>
              </a:lnSpc>
              <a:spcBef>
                <a:spcPts val="375"/>
              </a:spcBef>
              <a:spcAft>
                <a:spcPts val="0"/>
              </a:spcAft>
              <a:buSzPts val="2160"/>
              <a:buChar char="•"/>
              <a:defRPr/>
            </a:lvl3pPr>
            <a:lvl4pPr indent="-365760" lvl="3" marL="1828800" algn="l">
              <a:lnSpc>
                <a:spcPct val="90000"/>
              </a:lnSpc>
              <a:spcBef>
                <a:spcPts val="375"/>
              </a:spcBef>
              <a:spcAft>
                <a:spcPts val="0"/>
              </a:spcAft>
              <a:buSzPts val="2160"/>
              <a:buChar char="•"/>
              <a:defRPr/>
            </a:lvl4pPr>
            <a:lvl5pPr indent="-365760" lvl="4" marL="2286000" algn="l">
              <a:lnSpc>
                <a:spcPct val="90000"/>
              </a:lnSpc>
              <a:spcBef>
                <a:spcPts val="375"/>
              </a:spcBef>
              <a:spcAft>
                <a:spcPts val="0"/>
              </a:spcAft>
              <a:buSzPts val="216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7"/>
          <p:cNvSpPr txBox="1"/>
          <p:nvPr>
            <p:ph idx="11" type="ftr"/>
          </p:nvPr>
        </p:nvSpPr>
        <p:spPr>
          <a:xfrm>
            <a:off x="3011556" y="6272216"/>
            <a:ext cx="819492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11501122" y="6272216"/>
            <a:ext cx="43556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Calibri"/>
                <a:ea typeface="Calibri"/>
                <a:cs typeface="Calibri"/>
                <a:sym typeface="Calibri"/>
              </a:defRPr>
            </a:lvl1pPr>
            <a:lvl2pPr indent="0" lvl="1" marL="0" algn="r">
              <a:spcBef>
                <a:spcPts val="0"/>
              </a:spcBef>
              <a:buNone/>
              <a:defRPr sz="900">
                <a:solidFill>
                  <a:srgbClr val="888888"/>
                </a:solidFill>
                <a:latin typeface="Calibri"/>
                <a:ea typeface="Calibri"/>
                <a:cs typeface="Calibri"/>
                <a:sym typeface="Calibri"/>
              </a:defRPr>
            </a:lvl2pPr>
            <a:lvl3pPr indent="0" lvl="2" marL="0" algn="r">
              <a:spcBef>
                <a:spcPts val="0"/>
              </a:spcBef>
              <a:buNone/>
              <a:defRPr sz="900">
                <a:solidFill>
                  <a:srgbClr val="888888"/>
                </a:solidFill>
                <a:latin typeface="Calibri"/>
                <a:ea typeface="Calibri"/>
                <a:cs typeface="Calibri"/>
                <a:sym typeface="Calibri"/>
              </a:defRPr>
            </a:lvl3pPr>
            <a:lvl4pPr indent="0" lvl="3" marL="0" algn="r">
              <a:spcBef>
                <a:spcPts val="0"/>
              </a:spcBef>
              <a:buNone/>
              <a:defRPr sz="900">
                <a:solidFill>
                  <a:srgbClr val="888888"/>
                </a:solidFill>
                <a:latin typeface="Calibri"/>
                <a:ea typeface="Calibri"/>
                <a:cs typeface="Calibri"/>
                <a:sym typeface="Calibri"/>
              </a:defRPr>
            </a:lvl4pPr>
            <a:lvl5pPr indent="0" lvl="4" marL="0" algn="r">
              <a:spcBef>
                <a:spcPts val="0"/>
              </a:spcBef>
              <a:buNone/>
              <a:defRPr sz="900">
                <a:solidFill>
                  <a:srgbClr val="888888"/>
                </a:solidFill>
                <a:latin typeface="Calibri"/>
                <a:ea typeface="Calibri"/>
                <a:cs typeface="Calibri"/>
                <a:sym typeface="Calibri"/>
              </a:defRPr>
            </a:lvl5pPr>
            <a:lvl6pPr indent="0" lvl="5" marL="0" algn="r">
              <a:spcBef>
                <a:spcPts val="0"/>
              </a:spcBef>
              <a:buNone/>
              <a:defRPr sz="900">
                <a:solidFill>
                  <a:srgbClr val="888888"/>
                </a:solidFill>
                <a:latin typeface="Calibri"/>
                <a:ea typeface="Calibri"/>
                <a:cs typeface="Calibri"/>
                <a:sym typeface="Calibri"/>
              </a:defRPr>
            </a:lvl6pPr>
            <a:lvl7pPr indent="0" lvl="6" marL="0" algn="r">
              <a:spcBef>
                <a:spcPts val="0"/>
              </a:spcBef>
              <a:buNone/>
              <a:defRPr sz="900">
                <a:solidFill>
                  <a:srgbClr val="888888"/>
                </a:solidFill>
                <a:latin typeface="Calibri"/>
                <a:ea typeface="Calibri"/>
                <a:cs typeface="Calibri"/>
                <a:sym typeface="Calibri"/>
              </a:defRPr>
            </a:lvl7pPr>
            <a:lvl8pPr indent="0" lvl="7" marL="0" algn="r">
              <a:spcBef>
                <a:spcPts val="0"/>
              </a:spcBef>
              <a:buNone/>
              <a:defRPr sz="900">
                <a:solidFill>
                  <a:srgbClr val="888888"/>
                </a:solidFill>
                <a:latin typeface="Calibri"/>
                <a:ea typeface="Calibri"/>
                <a:cs typeface="Calibri"/>
                <a:sym typeface="Calibri"/>
              </a:defRPr>
            </a:lvl8pPr>
            <a:lvl9pPr indent="0" lvl="8" mar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8"/>
          <p:cNvSpPr txBox="1"/>
          <p:nvPr>
            <p:ph type="title"/>
          </p:nvPr>
        </p:nvSpPr>
        <p:spPr>
          <a:xfrm>
            <a:off x="839788" y="1137920"/>
            <a:ext cx="10515600" cy="55276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C00000"/>
              </a:buClr>
              <a:buSzPts val="27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8"/>
          <p:cNvSpPr txBox="1"/>
          <p:nvPr>
            <p:ph idx="1" type="body"/>
          </p:nvPr>
        </p:nvSpPr>
        <p:spPr>
          <a:xfrm>
            <a:off x="839789" y="1952309"/>
            <a:ext cx="5157787" cy="55276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2160"/>
              <a:buNone/>
              <a:defRPr b="1" sz="1800" cap="none">
                <a:solidFill>
                  <a:srgbClr val="C00000"/>
                </a:solidFill>
              </a:defRPr>
            </a:lvl1pPr>
            <a:lvl2pPr indent="-228600" lvl="1" marL="914400" algn="l">
              <a:lnSpc>
                <a:spcPct val="90000"/>
              </a:lnSpc>
              <a:spcBef>
                <a:spcPts val="375"/>
              </a:spcBef>
              <a:spcAft>
                <a:spcPts val="0"/>
              </a:spcAft>
              <a:buSzPts val="1800"/>
              <a:buNone/>
              <a:defRPr b="1" sz="1500"/>
            </a:lvl2pPr>
            <a:lvl3pPr indent="-228600" lvl="2" marL="1371600" algn="l">
              <a:lnSpc>
                <a:spcPct val="90000"/>
              </a:lnSpc>
              <a:spcBef>
                <a:spcPts val="375"/>
              </a:spcBef>
              <a:spcAft>
                <a:spcPts val="0"/>
              </a:spcAft>
              <a:buSzPts val="1620"/>
              <a:buNone/>
              <a:defRPr b="1" sz="1350"/>
            </a:lvl3pPr>
            <a:lvl4pPr indent="-228600" lvl="3" marL="1828800" algn="l">
              <a:lnSpc>
                <a:spcPct val="90000"/>
              </a:lnSpc>
              <a:spcBef>
                <a:spcPts val="375"/>
              </a:spcBef>
              <a:spcAft>
                <a:spcPts val="0"/>
              </a:spcAft>
              <a:buSzPts val="1440"/>
              <a:buNone/>
              <a:defRPr b="1" sz="1200"/>
            </a:lvl4pPr>
            <a:lvl5pPr indent="-228600" lvl="4" marL="2286000" algn="l">
              <a:lnSpc>
                <a:spcPct val="90000"/>
              </a:lnSpc>
              <a:spcBef>
                <a:spcPts val="375"/>
              </a:spcBef>
              <a:spcAft>
                <a:spcPts val="0"/>
              </a:spcAft>
              <a:buSzPts val="144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5" name="Google Shape;55;p8"/>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750"/>
              </a:spcBef>
              <a:spcAft>
                <a:spcPts val="0"/>
              </a:spcAft>
              <a:buSzPts val="2160"/>
              <a:buChar char="•"/>
              <a:defRPr/>
            </a:lvl1pPr>
            <a:lvl2pPr indent="-365760" lvl="1" marL="914400" algn="l">
              <a:lnSpc>
                <a:spcPct val="90000"/>
              </a:lnSpc>
              <a:spcBef>
                <a:spcPts val="375"/>
              </a:spcBef>
              <a:spcAft>
                <a:spcPts val="0"/>
              </a:spcAft>
              <a:buSzPts val="2160"/>
              <a:buChar char="•"/>
              <a:defRPr/>
            </a:lvl2pPr>
            <a:lvl3pPr indent="-365760" lvl="2" marL="1371600" algn="l">
              <a:lnSpc>
                <a:spcPct val="90000"/>
              </a:lnSpc>
              <a:spcBef>
                <a:spcPts val="375"/>
              </a:spcBef>
              <a:spcAft>
                <a:spcPts val="0"/>
              </a:spcAft>
              <a:buSzPts val="2160"/>
              <a:buChar char="•"/>
              <a:defRPr/>
            </a:lvl3pPr>
            <a:lvl4pPr indent="-365760" lvl="3" marL="1828800" algn="l">
              <a:lnSpc>
                <a:spcPct val="90000"/>
              </a:lnSpc>
              <a:spcBef>
                <a:spcPts val="375"/>
              </a:spcBef>
              <a:spcAft>
                <a:spcPts val="0"/>
              </a:spcAft>
              <a:buSzPts val="2160"/>
              <a:buChar char="•"/>
              <a:defRPr/>
            </a:lvl4pPr>
            <a:lvl5pPr indent="-365760" lvl="4" marL="2286000" algn="l">
              <a:lnSpc>
                <a:spcPct val="90000"/>
              </a:lnSpc>
              <a:spcBef>
                <a:spcPts val="375"/>
              </a:spcBef>
              <a:spcAft>
                <a:spcPts val="0"/>
              </a:spcAft>
              <a:buSzPts val="216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 name="Google Shape;56;p8"/>
          <p:cNvSpPr txBox="1"/>
          <p:nvPr>
            <p:ph idx="3" type="body"/>
          </p:nvPr>
        </p:nvSpPr>
        <p:spPr>
          <a:xfrm>
            <a:off x="6172202" y="1952305"/>
            <a:ext cx="5183188" cy="55277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2160"/>
              <a:buNone/>
              <a:defRPr b="1" sz="1800" cap="none">
                <a:solidFill>
                  <a:srgbClr val="C00000"/>
                </a:solidFill>
              </a:defRPr>
            </a:lvl1pPr>
            <a:lvl2pPr indent="-228600" lvl="1" marL="914400" algn="l">
              <a:lnSpc>
                <a:spcPct val="90000"/>
              </a:lnSpc>
              <a:spcBef>
                <a:spcPts val="375"/>
              </a:spcBef>
              <a:spcAft>
                <a:spcPts val="0"/>
              </a:spcAft>
              <a:buSzPts val="1800"/>
              <a:buNone/>
              <a:defRPr b="1" sz="1500"/>
            </a:lvl2pPr>
            <a:lvl3pPr indent="-228600" lvl="2" marL="1371600" algn="l">
              <a:lnSpc>
                <a:spcPct val="90000"/>
              </a:lnSpc>
              <a:spcBef>
                <a:spcPts val="375"/>
              </a:spcBef>
              <a:spcAft>
                <a:spcPts val="0"/>
              </a:spcAft>
              <a:buSzPts val="1620"/>
              <a:buNone/>
              <a:defRPr b="1" sz="1350"/>
            </a:lvl3pPr>
            <a:lvl4pPr indent="-228600" lvl="3" marL="1828800" algn="l">
              <a:lnSpc>
                <a:spcPct val="90000"/>
              </a:lnSpc>
              <a:spcBef>
                <a:spcPts val="375"/>
              </a:spcBef>
              <a:spcAft>
                <a:spcPts val="0"/>
              </a:spcAft>
              <a:buSzPts val="1440"/>
              <a:buNone/>
              <a:defRPr b="1" sz="1200"/>
            </a:lvl4pPr>
            <a:lvl5pPr indent="-228600" lvl="4" marL="2286000" algn="l">
              <a:lnSpc>
                <a:spcPct val="90000"/>
              </a:lnSpc>
              <a:spcBef>
                <a:spcPts val="375"/>
              </a:spcBef>
              <a:spcAft>
                <a:spcPts val="0"/>
              </a:spcAft>
              <a:buSzPts val="144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7" name="Google Shape;57;p8"/>
          <p:cNvSpPr txBox="1"/>
          <p:nvPr>
            <p:ph idx="4" type="body"/>
          </p:nvPr>
        </p:nvSpPr>
        <p:spPr>
          <a:xfrm>
            <a:off x="6172202" y="2505075"/>
            <a:ext cx="5183188" cy="3684588"/>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750"/>
              </a:spcBef>
              <a:spcAft>
                <a:spcPts val="0"/>
              </a:spcAft>
              <a:buSzPts val="2160"/>
              <a:buChar char="•"/>
              <a:defRPr/>
            </a:lvl1pPr>
            <a:lvl2pPr indent="-365760" lvl="1" marL="914400" algn="l">
              <a:lnSpc>
                <a:spcPct val="90000"/>
              </a:lnSpc>
              <a:spcBef>
                <a:spcPts val="375"/>
              </a:spcBef>
              <a:spcAft>
                <a:spcPts val="0"/>
              </a:spcAft>
              <a:buSzPts val="2160"/>
              <a:buChar char="•"/>
              <a:defRPr/>
            </a:lvl2pPr>
            <a:lvl3pPr indent="-365760" lvl="2" marL="1371600" algn="l">
              <a:lnSpc>
                <a:spcPct val="90000"/>
              </a:lnSpc>
              <a:spcBef>
                <a:spcPts val="375"/>
              </a:spcBef>
              <a:spcAft>
                <a:spcPts val="0"/>
              </a:spcAft>
              <a:buSzPts val="2160"/>
              <a:buChar char="•"/>
              <a:defRPr/>
            </a:lvl3pPr>
            <a:lvl4pPr indent="-365760" lvl="3" marL="1828800" algn="l">
              <a:lnSpc>
                <a:spcPct val="90000"/>
              </a:lnSpc>
              <a:spcBef>
                <a:spcPts val="375"/>
              </a:spcBef>
              <a:spcAft>
                <a:spcPts val="0"/>
              </a:spcAft>
              <a:buSzPts val="2160"/>
              <a:buChar char="•"/>
              <a:defRPr/>
            </a:lvl4pPr>
            <a:lvl5pPr indent="-365760" lvl="4" marL="2286000" algn="l">
              <a:lnSpc>
                <a:spcPct val="90000"/>
              </a:lnSpc>
              <a:spcBef>
                <a:spcPts val="375"/>
              </a:spcBef>
              <a:spcAft>
                <a:spcPts val="0"/>
              </a:spcAft>
              <a:buSzPts val="216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8"/>
          <p:cNvSpPr txBox="1"/>
          <p:nvPr>
            <p:ph idx="11" type="ftr"/>
          </p:nvPr>
        </p:nvSpPr>
        <p:spPr>
          <a:xfrm>
            <a:off x="3011556" y="6272216"/>
            <a:ext cx="819492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11501122" y="6272216"/>
            <a:ext cx="43556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Calibri"/>
                <a:ea typeface="Calibri"/>
                <a:cs typeface="Calibri"/>
                <a:sym typeface="Calibri"/>
              </a:defRPr>
            </a:lvl1pPr>
            <a:lvl2pPr indent="0" lvl="1" marL="0" algn="r">
              <a:spcBef>
                <a:spcPts val="0"/>
              </a:spcBef>
              <a:buNone/>
              <a:defRPr sz="900">
                <a:solidFill>
                  <a:srgbClr val="888888"/>
                </a:solidFill>
                <a:latin typeface="Calibri"/>
                <a:ea typeface="Calibri"/>
                <a:cs typeface="Calibri"/>
                <a:sym typeface="Calibri"/>
              </a:defRPr>
            </a:lvl2pPr>
            <a:lvl3pPr indent="0" lvl="2" marL="0" algn="r">
              <a:spcBef>
                <a:spcPts val="0"/>
              </a:spcBef>
              <a:buNone/>
              <a:defRPr sz="900">
                <a:solidFill>
                  <a:srgbClr val="888888"/>
                </a:solidFill>
                <a:latin typeface="Calibri"/>
                <a:ea typeface="Calibri"/>
                <a:cs typeface="Calibri"/>
                <a:sym typeface="Calibri"/>
              </a:defRPr>
            </a:lvl3pPr>
            <a:lvl4pPr indent="0" lvl="3" marL="0" algn="r">
              <a:spcBef>
                <a:spcPts val="0"/>
              </a:spcBef>
              <a:buNone/>
              <a:defRPr sz="900">
                <a:solidFill>
                  <a:srgbClr val="888888"/>
                </a:solidFill>
                <a:latin typeface="Calibri"/>
                <a:ea typeface="Calibri"/>
                <a:cs typeface="Calibri"/>
                <a:sym typeface="Calibri"/>
              </a:defRPr>
            </a:lvl4pPr>
            <a:lvl5pPr indent="0" lvl="4" marL="0" algn="r">
              <a:spcBef>
                <a:spcPts val="0"/>
              </a:spcBef>
              <a:buNone/>
              <a:defRPr sz="900">
                <a:solidFill>
                  <a:srgbClr val="888888"/>
                </a:solidFill>
                <a:latin typeface="Calibri"/>
                <a:ea typeface="Calibri"/>
                <a:cs typeface="Calibri"/>
                <a:sym typeface="Calibri"/>
              </a:defRPr>
            </a:lvl5pPr>
            <a:lvl6pPr indent="0" lvl="5" marL="0" algn="r">
              <a:spcBef>
                <a:spcPts val="0"/>
              </a:spcBef>
              <a:buNone/>
              <a:defRPr sz="900">
                <a:solidFill>
                  <a:srgbClr val="888888"/>
                </a:solidFill>
                <a:latin typeface="Calibri"/>
                <a:ea typeface="Calibri"/>
                <a:cs typeface="Calibri"/>
                <a:sym typeface="Calibri"/>
              </a:defRPr>
            </a:lvl6pPr>
            <a:lvl7pPr indent="0" lvl="6" marL="0" algn="r">
              <a:spcBef>
                <a:spcPts val="0"/>
              </a:spcBef>
              <a:buNone/>
              <a:defRPr sz="900">
                <a:solidFill>
                  <a:srgbClr val="888888"/>
                </a:solidFill>
                <a:latin typeface="Calibri"/>
                <a:ea typeface="Calibri"/>
                <a:cs typeface="Calibri"/>
                <a:sym typeface="Calibri"/>
              </a:defRPr>
            </a:lvl7pPr>
            <a:lvl8pPr indent="0" lvl="7" marL="0" algn="r">
              <a:spcBef>
                <a:spcPts val="0"/>
              </a:spcBef>
              <a:buNone/>
              <a:defRPr sz="900">
                <a:solidFill>
                  <a:srgbClr val="888888"/>
                </a:solidFill>
                <a:latin typeface="Calibri"/>
                <a:ea typeface="Calibri"/>
                <a:cs typeface="Calibri"/>
                <a:sym typeface="Calibri"/>
              </a:defRPr>
            </a:lvl8pPr>
            <a:lvl9pPr indent="0" lvl="8" mar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9"/>
          <p:cNvSpPr txBox="1"/>
          <p:nvPr>
            <p:ph type="title"/>
          </p:nvPr>
        </p:nvSpPr>
        <p:spPr>
          <a:xfrm>
            <a:off x="838200" y="1080478"/>
            <a:ext cx="10515600" cy="71599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C00000"/>
              </a:buClr>
              <a:buSzPts val="27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1" type="ftr"/>
          </p:nvPr>
        </p:nvSpPr>
        <p:spPr>
          <a:xfrm>
            <a:off x="3011556" y="6272216"/>
            <a:ext cx="819492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11501122" y="6272216"/>
            <a:ext cx="43556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Calibri"/>
                <a:ea typeface="Calibri"/>
                <a:cs typeface="Calibri"/>
                <a:sym typeface="Calibri"/>
              </a:defRPr>
            </a:lvl1pPr>
            <a:lvl2pPr indent="0" lvl="1" marL="0" algn="r">
              <a:spcBef>
                <a:spcPts val="0"/>
              </a:spcBef>
              <a:buNone/>
              <a:defRPr sz="900">
                <a:solidFill>
                  <a:srgbClr val="888888"/>
                </a:solidFill>
                <a:latin typeface="Calibri"/>
                <a:ea typeface="Calibri"/>
                <a:cs typeface="Calibri"/>
                <a:sym typeface="Calibri"/>
              </a:defRPr>
            </a:lvl2pPr>
            <a:lvl3pPr indent="0" lvl="2" marL="0" algn="r">
              <a:spcBef>
                <a:spcPts val="0"/>
              </a:spcBef>
              <a:buNone/>
              <a:defRPr sz="900">
                <a:solidFill>
                  <a:srgbClr val="888888"/>
                </a:solidFill>
                <a:latin typeface="Calibri"/>
                <a:ea typeface="Calibri"/>
                <a:cs typeface="Calibri"/>
                <a:sym typeface="Calibri"/>
              </a:defRPr>
            </a:lvl3pPr>
            <a:lvl4pPr indent="0" lvl="3" marL="0" algn="r">
              <a:spcBef>
                <a:spcPts val="0"/>
              </a:spcBef>
              <a:buNone/>
              <a:defRPr sz="900">
                <a:solidFill>
                  <a:srgbClr val="888888"/>
                </a:solidFill>
                <a:latin typeface="Calibri"/>
                <a:ea typeface="Calibri"/>
                <a:cs typeface="Calibri"/>
                <a:sym typeface="Calibri"/>
              </a:defRPr>
            </a:lvl4pPr>
            <a:lvl5pPr indent="0" lvl="4" marL="0" algn="r">
              <a:spcBef>
                <a:spcPts val="0"/>
              </a:spcBef>
              <a:buNone/>
              <a:defRPr sz="900">
                <a:solidFill>
                  <a:srgbClr val="888888"/>
                </a:solidFill>
                <a:latin typeface="Calibri"/>
                <a:ea typeface="Calibri"/>
                <a:cs typeface="Calibri"/>
                <a:sym typeface="Calibri"/>
              </a:defRPr>
            </a:lvl5pPr>
            <a:lvl6pPr indent="0" lvl="5" marL="0" algn="r">
              <a:spcBef>
                <a:spcPts val="0"/>
              </a:spcBef>
              <a:buNone/>
              <a:defRPr sz="900">
                <a:solidFill>
                  <a:srgbClr val="888888"/>
                </a:solidFill>
                <a:latin typeface="Calibri"/>
                <a:ea typeface="Calibri"/>
                <a:cs typeface="Calibri"/>
                <a:sym typeface="Calibri"/>
              </a:defRPr>
            </a:lvl6pPr>
            <a:lvl7pPr indent="0" lvl="6" marL="0" algn="r">
              <a:spcBef>
                <a:spcPts val="0"/>
              </a:spcBef>
              <a:buNone/>
              <a:defRPr sz="900">
                <a:solidFill>
                  <a:srgbClr val="888888"/>
                </a:solidFill>
                <a:latin typeface="Calibri"/>
                <a:ea typeface="Calibri"/>
                <a:cs typeface="Calibri"/>
                <a:sym typeface="Calibri"/>
              </a:defRPr>
            </a:lvl7pPr>
            <a:lvl8pPr indent="0" lvl="7" marL="0" algn="r">
              <a:spcBef>
                <a:spcPts val="0"/>
              </a:spcBef>
              <a:buNone/>
              <a:defRPr sz="900">
                <a:solidFill>
                  <a:srgbClr val="888888"/>
                </a:solidFill>
                <a:latin typeface="Calibri"/>
                <a:ea typeface="Calibri"/>
                <a:cs typeface="Calibri"/>
                <a:sym typeface="Calibri"/>
              </a:defRPr>
            </a:lvl8pPr>
            <a:lvl9pPr indent="0" lvl="8" mar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0"/>
          <p:cNvSpPr txBox="1"/>
          <p:nvPr>
            <p:ph idx="11" type="ftr"/>
          </p:nvPr>
        </p:nvSpPr>
        <p:spPr>
          <a:xfrm>
            <a:off x="3011556" y="6272216"/>
            <a:ext cx="819492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11501122" y="6272216"/>
            <a:ext cx="43556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Calibri"/>
                <a:ea typeface="Calibri"/>
                <a:cs typeface="Calibri"/>
                <a:sym typeface="Calibri"/>
              </a:defRPr>
            </a:lvl1pPr>
            <a:lvl2pPr indent="0" lvl="1" marL="0" algn="r">
              <a:spcBef>
                <a:spcPts val="0"/>
              </a:spcBef>
              <a:buNone/>
              <a:defRPr sz="900">
                <a:solidFill>
                  <a:srgbClr val="888888"/>
                </a:solidFill>
                <a:latin typeface="Calibri"/>
                <a:ea typeface="Calibri"/>
                <a:cs typeface="Calibri"/>
                <a:sym typeface="Calibri"/>
              </a:defRPr>
            </a:lvl2pPr>
            <a:lvl3pPr indent="0" lvl="2" marL="0" algn="r">
              <a:spcBef>
                <a:spcPts val="0"/>
              </a:spcBef>
              <a:buNone/>
              <a:defRPr sz="900">
                <a:solidFill>
                  <a:srgbClr val="888888"/>
                </a:solidFill>
                <a:latin typeface="Calibri"/>
                <a:ea typeface="Calibri"/>
                <a:cs typeface="Calibri"/>
                <a:sym typeface="Calibri"/>
              </a:defRPr>
            </a:lvl3pPr>
            <a:lvl4pPr indent="0" lvl="3" marL="0" algn="r">
              <a:spcBef>
                <a:spcPts val="0"/>
              </a:spcBef>
              <a:buNone/>
              <a:defRPr sz="900">
                <a:solidFill>
                  <a:srgbClr val="888888"/>
                </a:solidFill>
                <a:latin typeface="Calibri"/>
                <a:ea typeface="Calibri"/>
                <a:cs typeface="Calibri"/>
                <a:sym typeface="Calibri"/>
              </a:defRPr>
            </a:lvl4pPr>
            <a:lvl5pPr indent="0" lvl="4" marL="0" algn="r">
              <a:spcBef>
                <a:spcPts val="0"/>
              </a:spcBef>
              <a:buNone/>
              <a:defRPr sz="900">
                <a:solidFill>
                  <a:srgbClr val="888888"/>
                </a:solidFill>
                <a:latin typeface="Calibri"/>
                <a:ea typeface="Calibri"/>
                <a:cs typeface="Calibri"/>
                <a:sym typeface="Calibri"/>
              </a:defRPr>
            </a:lvl5pPr>
            <a:lvl6pPr indent="0" lvl="5" marL="0" algn="r">
              <a:spcBef>
                <a:spcPts val="0"/>
              </a:spcBef>
              <a:buNone/>
              <a:defRPr sz="900">
                <a:solidFill>
                  <a:srgbClr val="888888"/>
                </a:solidFill>
                <a:latin typeface="Calibri"/>
                <a:ea typeface="Calibri"/>
                <a:cs typeface="Calibri"/>
                <a:sym typeface="Calibri"/>
              </a:defRPr>
            </a:lvl6pPr>
            <a:lvl7pPr indent="0" lvl="6" marL="0" algn="r">
              <a:spcBef>
                <a:spcPts val="0"/>
              </a:spcBef>
              <a:buNone/>
              <a:defRPr sz="900">
                <a:solidFill>
                  <a:srgbClr val="888888"/>
                </a:solidFill>
                <a:latin typeface="Calibri"/>
                <a:ea typeface="Calibri"/>
                <a:cs typeface="Calibri"/>
                <a:sym typeface="Calibri"/>
              </a:defRPr>
            </a:lvl7pPr>
            <a:lvl8pPr indent="0" lvl="7" marL="0" algn="r">
              <a:spcBef>
                <a:spcPts val="0"/>
              </a:spcBef>
              <a:buNone/>
              <a:defRPr sz="900">
                <a:solidFill>
                  <a:srgbClr val="888888"/>
                </a:solidFill>
                <a:latin typeface="Calibri"/>
                <a:ea typeface="Calibri"/>
                <a:cs typeface="Calibri"/>
                <a:sym typeface="Calibri"/>
              </a:defRPr>
            </a:lvl8pPr>
            <a:lvl9pPr indent="0" lvl="8" mar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C00000"/>
              </a:buClr>
              <a:buSzPts val="2400"/>
              <a:buFont typeface="Calibri"/>
              <a:buNone/>
              <a:defRPr sz="2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txBox="1"/>
          <p:nvPr>
            <p:ph idx="1" type="body"/>
          </p:nvPr>
        </p:nvSpPr>
        <p:spPr>
          <a:xfrm>
            <a:off x="5183188" y="987429"/>
            <a:ext cx="6172200" cy="4873625"/>
          </a:xfrm>
          <a:prstGeom prst="rect">
            <a:avLst/>
          </a:prstGeom>
          <a:noFill/>
          <a:ln>
            <a:noFill/>
          </a:ln>
        </p:spPr>
        <p:txBody>
          <a:bodyPr anchorCtr="0" anchor="t" bIns="45700" lIns="91425" spcFirstLastPara="1" rIns="91425" wrap="square" tIns="45700">
            <a:normAutofit/>
          </a:bodyPr>
          <a:lstStyle>
            <a:lvl1pPr indent="-411480" lvl="0" marL="457200" algn="l">
              <a:lnSpc>
                <a:spcPct val="90000"/>
              </a:lnSpc>
              <a:spcBef>
                <a:spcPts val="750"/>
              </a:spcBef>
              <a:spcAft>
                <a:spcPts val="0"/>
              </a:spcAft>
              <a:buSzPts val="2880"/>
              <a:buChar char="•"/>
              <a:defRPr sz="2400"/>
            </a:lvl1pPr>
            <a:lvl2pPr indent="-388619" lvl="1" marL="914400" algn="l">
              <a:lnSpc>
                <a:spcPct val="90000"/>
              </a:lnSpc>
              <a:spcBef>
                <a:spcPts val="375"/>
              </a:spcBef>
              <a:spcAft>
                <a:spcPts val="0"/>
              </a:spcAft>
              <a:buSzPts val="2520"/>
              <a:buChar char="•"/>
              <a:defRPr sz="2100"/>
            </a:lvl2pPr>
            <a:lvl3pPr indent="-365760" lvl="2" marL="1371600" algn="l">
              <a:lnSpc>
                <a:spcPct val="90000"/>
              </a:lnSpc>
              <a:spcBef>
                <a:spcPts val="375"/>
              </a:spcBef>
              <a:spcAft>
                <a:spcPts val="0"/>
              </a:spcAft>
              <a:buSzPts val="2160"/>
              <a:buChar char="•"/>
              <a:defRPr sz="1800"/>
            </a:lvl3pPr>
            <a:lvl4pPr indent="-342900" lvl="3" marL="1828800" algn="l">
              <a:lnSpc>
                <a:spcPct val="90000"/>
              </a:lnSpc>
              <a:spcBef>
                <a:spcPts val="375"/>
              </a:spcBef>
              <a:spcAft>
                <a:spcPts val="0"/>
              </a:spcAft>
              <a:buSzPts val="1800"/>
              <a:buChar char="•"/>
              <a:defRPr sz="1500"/>
            </a:lvl4pPr>
            <a:lvl5pPr indent="-342900" lvl="4" marL="2286000" algn="l">
              <a:lnSpc>
                <a:spcPct val="90000"/>
              </a:lnSpc>
              <a:spcBef>
                <a:spcPts val="375"/>
              </a:spcBef>
              <a:spcAft>
                <a:spcPts val="0"/>
              </a:spcAft>
              <a:buSzPts val="18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70" name="Google Shape;70;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440"/>
              <a:buNone/>
              <a:defRPr sz="1200"/>
            </a:lvl1pPr>
            <a:lvl2pPr indent="-228600" lvl="1" marL="914400" algn="l">
              <a:lnSpc>
                <a:spcPct val="90000"/>
              </a:lnSpc>
              <a:spcBef>
                <a:spcPts val="375"/>
              </a:spcBef>
              <a:spcAft>
                <a:spcPts val="0"/>
              </a:spcAft>
              <a:buSzPts val="1260"/>
              <a:buNone/>
              <a:defRPr sz="1050"/>
            </a:lvl2pPr>
            <a:lvl3pPr indent="-228600" lvl="2" marL="1371600" algn="l">
              <a:lnSpc>
                <a:spcPct val="90000"/>
              </a:lnSpc>
              <a:spcBef>
                <a:spcPts val="375"/>
              </a:spcBef>
              <a:spcAft>
                <a:spcPts val="0"/>
              </a:spcAft>
              <a:buSzPts val="1080"/>
              <a:buNone/>
              <a:defRPr sz="900"/>
            </a:lvl3pPr>
            <a:lvl4pPr indent="-228600" lvl="3" marL="1828800" algn="l">
              <a:lnSpc>
                <a:spcPct val="90000"/>
              </a:lnSpc>
              <a:spcBef>
                <a:spcPts val="375"/>
              </a:spcBef>
              <a:spcAft>
                <a:spcPts val="0"/>
              </a:spcAft>
              <a:buSzPts val="900"/>
              <a:buNone/>
              <a:defRPr sz="750"/>
            </a:lvl4pPr>
            <a:lvl5pPr indent="-228600" lvl="4" marL="2286000" algn="l">
              <a:lnSpc>
                <a:spcPct val="90000"/>
              </a:lnSpc>
              <a:spcBef>
                <a:spcPts val="375"/>
              </a:spcBef>
              <a:spcAft>
                <a:spcPts val="0"/>
              </a:spcAft>
              <a:buSzPts val="90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1" name="Google Shape;71;p11"/>
          <p:cNvSpPr txBox="1"/>
          <p:nvPr>
            <p:ph idx="11" type="ftr"/>
          </p:nvPr>
        </p:nvSpPr>
        <p:spPr>
          <a:xfrm>
            <a:off x="3011556" y="6272216"/>
            <a:ext cx="819492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2" type="sldNum"/>
          </p:nvPr>
        </p:nvSpPr>
        <p:spPr>
          <a:xfrm>
            <a:off x="11501122" y="6272216"/>
            <a:ext cx="43556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Calibri"/>
                <a:ea typeface="Calibri"/>
                <a:cs typeface="Calibri"/>
                <a:sym typeface="Calibri"/>
              </a:defRPr>
            </a:lvl1pPr>
            <a:lvl2pPr indent="0" lvl="1" marL="0" algn="r">
              <a:spcBef>
                <a:spcPts val="0"/>
              </a:spcBef>
              <a:buNone/>
              <a:defRPr sz="900">
                <a:solidFill>
                  <a:srgbClr val="888888"/>
                </a:solidFill>
                <a:latin typeface="Calibri"/>
                <a:ea typeface="Calibri"/>
                <a:cs typeface="Calibri"/>
                <a:sym typeface="Calibri"/>
              </a:defRPr>
            </a:lvl2pPr>
            <a:lvl3pPr indent="0" lvl="2" marL="0" algn="r">
              <a:spcBef>
                <a:spcPts val="0"/>
              </a:spcBef>
              <a:buNone/>
              <a:defRPr sz="900">
                <a:solidFill>
                  <a:srgbClr val="888888"/>
                </a:solidFill>
                <a:latin typeface="Calibri"/>
                <a:ea typeface="Calibri"/>
                <a:cs typeface="Calibri"/>
                <a:sym typeface="Calibri"/>
              </a:defRPr>
            </a:lvl3pPr>
            <a:lvl4pPr indent="0" lvl="3" marL="0" algn="r">
              <a:spcBef>
                <a:spcPts val="0"/>
              </a:spcBef>
              <a:buNone/>
              <a:defRPr sz="900">
                <a:solidFill>
                  <a:srgbClr val="888888"/>
                </a:solidFill>
                <a:latin typeface="Calibri"/>
                <a:ea typeface="Calibri"/>
                <a:cs typeface="Calibri"/>
                <a:sym typeface="Calibri"/>
              </a:defRPr>
            </a:lvl4pPr>
            <a:lvl5pPr indent="0" lvl="4" marL="0" algn="r">
              <a:spcBef>
                <a:spcPts val="0"/>
              </a:spcBef>
              <a:buNone/>
              <a:defRPr sz="900">
                <a:solidFill>
                  <a:srgbClr val="888888"/>
                </a:solidFill>
                <a:latin typeface="Calibri"/>
                <a:ea typeface="Calibri"/>
                <a:cs typeface="Calibri"/>
                <a:sym typeface="Calibri"/>
              </a:defRPr>
            </a:lvl5pPr>
            <a:lvl6pPr indent="0" lvl="5" marL="0" algn="r">
              <a:spcBef>
                <a:spcPts val="0"/>
              </a:spcBef>
              <a:buNone/>
              <a:defRPr sz="900">
                <a:solidFill>
                  <a:srgbClr val="888888"/>
                </a:solidFill>
                <a:latin typeface="Calibri"/>
                <a:ea typeface="Calibri"/>
                <a:cs typeface="Calibri"/>
                <a:sym typeface="Calibri"/>
              </a:defRPr>
            </a:lvl6pPr>
            <a:lvl7pPr indent="0" lvl="6" marL="0" algn="r">
              <a:spcBef>
                <a:spcPts val="0"/>
              </a:spcBef>
              <a:buNone/>
              <a:defRPr sz="900">
                <a:solidFill>
                  <a:srgbClr val="888888"/>
                </a:solidFill>
                <a:latin typeface="Calibri"/>
                <a:ea typeface="Calibri"/>
                <a:cs typeface="Calibri"/>
                <a:sym typeface="Calibri"/>
              </a:defRPr>
            </a:lvl7pPr>
            <a:lvl8pPr indent="0" lvl="7" marL="0" algn="r">
              <a:spcBef>
                <a:spcPts val="0"/>
              </a:spcBef>
              <a:buNone/>
              <a:defRPr sz="900">
                <a:solidFill>
                  <a:srgbClr val="888888"/>
                </a:solidFill>
                <a:latin typeface="Calibri"/>
                <a:ea typeface="Calibri"/>
                <a:cs typeface="Calibri"/>
                <a:sym typeface="Calibri"/>
              </a:defRPr>
            </a:lvl8pPr>
            <a:lvl9pPr indent="0" lvl="8" mar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C00000"/>
              </a:buClr>
              <a:buSzPts val="2400"/>
              <a:buFont typeface="Calibri"/>
              <a:buNone/>
              <a:defRPr sz="2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2"/>
          <p:cNvSpPr/>
          <p:nvPr>
            <p:ph idx="2" type="pic"/>
          </p:nvPr>
        </p:nvSpPr>
        <p:spPr>
          <a:xfrm>
            <a:off x="5183188" y="987429"/>
            <a:ext cx="6172200" cy="4873625"/>
          </a:xfrm>
          <a:prstGeom prst="rect">
            <a:avLst/>
          </a:prstGeom>
          <a:noFill/>
          <a:ln>
            <a:noFill/>
          </a:ln>
        </p:spPr>
      </p:sp>
      <p:sp>
        <p:nvSpPr>
          <p:cNvPr id="76" name="Google Shape;76;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440"/>
              <a:buNone/>
              <a:defRPr sz="1200"/>
            </a:lvl1pPr>
            <a:lvl2pPr indent="-228600" lvl="1" marL="914400" algn="l">
              <a:lnSpc>
                <a:spcPct val="90000"/>
              </a:lnSpc>
              <a:spcBef>
                <a:spcPts val="375"/>
              </a:spcBef>
              <a:spcAft>
                <a:spcPts val="0"/>
              </a:spcAft>
              <a:buSzPts val="1260"/>
              <a:buNone/>
              <a:defRPr sz="1050"/>
            </a:lvl2pPr>
            <a:lvl3pPr indent="-228600" lvl="2" marL="1371600" algn="l">
              <a:lnSpc>
                <a:spcPct val="90000"/>
              </a:lnSpc>
              <a:spcBef>
                <a:spcPts val="375"/>
              </a:spcBef>
              <a:spcAft>
                <a:spcPts val="0"/>
              </a:spcAft>
              <a:buSzPts val="1080"/>
              <a:buNone/>
              <a:defRPr sz="900"/>
            </a:lvl3pPr>
            <a:lvl4pPr indent="-228600" lvl="3" marL="1828800" algn="l">
              <a:lnSpc>
                <a:spcPct val="90000"/>
              </a:lnSpc>
              <a:spcBef>
                <a:spcPts val="375"/>
              </a:spcBef>
              <a:spcAft>
                <a:spcPts val="0"/>
              </a:spcAft>
              <a:buSzPts val="900"/>
              <a:buNone/>
              <a:defRPr sz="750"/>
            </a:lvl4pPr>
            <a:lvl5pPr indent="-228600" lvl="4" marL="2286000" algn="l">
              <a:lnSpc>
                <a:spcPct val="90000"/>
              </a:lnSpc>
              <a:spcBef>
                <a:spcPts val="375"/>
              </a:spcBef>
              <a:spcAft>
                <a:spcPts val="0"/>
              </a:spcAft>
              <a:buSzPts val="90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7" name="Google Shape;77;p12"/>
          <p:cNvSpPr txBox="1"/>
          <p:nvPr>
            <p:ph idx="11" type="ftr"/>
          </p:nvPr>
        </p:nvSpPr>
        <p:spPr>
          <a:xfrm>
            <a:off x="3011556" y="6272216"/>
            <a:ext cx="819492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2" type="sldNum"/>
          </p:nvPr>
        </p:nvSpPr>
        <p:spPr>
          <a:xfrm>
            <a:off x="11501122" y="6272216"/>
            <a:ext cx="43556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Calibri"/>
                <a:ea typeface="Calibri"/>
                <a:cs typeface="Calibri"/>
                <a:sym typeface="Calibri"/>
              </a:defRPr>
            </a:lvl1pPr>
            <a:lvl2pPr indent="0" lvl="1" marL="0" algn="r">
              <a:spcBef>
                <a:spcPts val="0"/>
              </a:spcBef>
              <a:buNone/>
              <a:defRPr sz="900">
                <a:solidFill>
                  <a:srgbClr val="888888"/>
                </a:solidFill>
                <a:latin typeface="Calibri"/>
                <a:ea typeface="Calibri"/>
                <a:cs typeface="Calibri"/>
                <a:sym typeface="Calibri"/>
              </a:defRPr>
            </a:lvl2pPr>
            <a:lvl3pPr indent="0" lvl="2" marL="0" algn="r">
              <a:spcBef>
                <a:spcPts val="0"/>
              </a:spcBef>
              <a:buNone/>
              <a:defRPr sz="900">
                <a:solidFill>
                  <a:srgbClr val="888888"/>
                </a:solidFill>
                <a:latin typeface="Calibri"/>
                <a:ea typeface="Calibri"/>
                <a:cs typeface="Calibri"/>
                <a:sym typeface="Calibri"/>
              </a:defRPr>
            </a:lvl3pPr>
            <a:lvl4pPr indent="0" lvl="3" marL="0" algn="r">
              <a:spcBef>
                <a:spcPts val="0"/>
              </a:spcBef>
              <a:buNone/>
              <a:defRPr sz="900">
                <a:solidFill>
                  <a:srgbClr val="888888"/>
                </a:solidFill>
                <a:latin typeface="Calibri"/>
                <a:ea typeface="Calibri"/>
                <a:cs typeface="Calibri"/>
                <a:sym typeface="Calibri"/>
              </a:defRPr>
            </a:lvl4pPr>
            <a:lvl5pPr indent="0" lvl="4" marL="0" algn="r">
              <a:spcBef>
                <a:spcPts val="0"/>
              </a:spcBef>
              <a:buNone/>
              <a:defRPr sz="900">
                <a:solidFill>
                  <a:srgbClr val="888888"/>
                </a:solidFill>
                <a:latin typeface="Calibri"/>
                <a:ea typeface="Calibri"/>
                <a:cs typeface="Calibri"/>
                <a:sym typeface="Calibri"/>
              </a:defRPr>
            </a:lvl5pPr>
            <a:lvl6pPr indent="0" lvl="5" marL="0" algn="r">
              <a:spcBef>
                <a:spcPts val="0"/>
              </a:spcBef>
              <a:buNone/>
              <a:defRPr sz="900">
                <a:solidFill>
                  <a:srgbClr val="888888"/>
                </a:solidFill>
                <a:latin typeface="Calibri"/>
                <a:ea typeface="Calibri"/>
                <a:cs typeface="Calibri"/>
                <a:sym typeface="Calibri"/>
              </a:defRPr>
            </a:lvl6pPr>
            <a:lvl7pPr indent="0" lvl="6" marL="0" algn="r">
              <a:spcBef>
                <a:spcPts val="0"/>
              </a:spcBef>
              <a:buNone/>
              <a:defRPr sz="900">
                <a:solidFill>
                  <a:srgbClr val="888888"/>
                </a:solidFill>
                <a:latin typeface="Calibri"/>
                <a:ea typeface="Calibri"/>
                <a:cs typeface="Calibri"/>
                <a:sym typeface="Calibri"/>
              </a:defRPr>
            </a:lvl7pPr>
            <a:lvl8pPr indent="0" lvl="7" marL="0" algn="r">
              <a:spcBef>
                <a:spcPts val="0"/>
              </a:spcBef>
              <a:buNone/>
              <a:defRPr sz="900">
                <a:solidFill>
                  <a:srgbClr val="888888"/>
                </a:solidFill>
                <a:latin typeface="Calibri"/>
                <a:ea typeface="Calibri"/>
                <a:cs typeface="Calibri"/>
                <a:sym typeface="Calibri"/>
              </a:defRPr>
            </a:lvl8pPr>
            <a:lvl9pPr indent="0" lvl="8" mar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6.gif"/><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1080478"/>
            <a:ext cx="10515600" cy="71599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C00000"/>
              </a:buClr>
              <a:buSzPts val="2700"/>
              <a:buFont typeface="Calibri"/>
              <a:buNone/>
              <a:defRPr b="0" i="0" sz="2700" u="none" cap="none" strike="noStrike">
                <a:solidFill>
                  <a:srgbClr val="C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
          <p:cNvSpPr txBox="1"/>
          <p:nvPr>
            <p:ph idx="1" type="body"/>
          </p:nvPr>
        </p:nvSpPr>
        <p:spPr>
          <a:xfrm>
            <a:off x="838200" y="1969336"/>
            <a:ext cx="10515600" cy="1873539"/>
          </a:xfrm>
          <a:prstGeom prst="rect">
            <a:avLst/>
          </a:prstGeom>
          <a:noFill/>
          <a:ln>
            <a:noFill/>
          </a:ln>
        </p:spPr>
        <p:txBody>
          <a:bodyPr anchorCtr="0" anchor="t" bIns="45700" lIns="91425" spcFirstLastPara="1" rIns="91425" wrap="square" tIns="45700">
            <a:normAutofit/>
          </a:bodyPr>
          <a:lstStyle>
            <a:lvl1pPr indent="-388620" lvl="0" marL="457200" marR="0" rtl="0" algn="l">
              <a:lnSpc>
                <a:spcPct val="90000"/>
              </a:lnSpc>
              <a:spcBef>
                <a:spcPts val="750"/>
              </a:spcBef>
              <a:spcAft>
                <a:spcPts val="0"/>
              </a:spcAft>
              <a:buClr>
                <a:srgbClr val="C00000"/>
              </a:buClr>
              <a:buSzPts val="2520"/>
              <a:buFont typeface="Arial"/>
              <a:buChar char="•"/>
              <a:defRPr b="0" i="0" sz="2100" u="none" cap="none" strike="noStrike">
                <a:solidFill>
                  <a:schemeClr val="dk1"/>
                </a:solidFill>
                <a:latin typeface="Calibri"/>
                <a:ea typeface="Calibri"/>
                <a:cs typeface="Calibri"/>
                <a:sym typeface="Calibri"/>
              </a:defRPr>
            </a:lvl1pPr>
            <a:lvl2pPr indent="-365760" lvl="1" marL="914400" marR="0" rtl="0" algn="l">
              <a:lnSpc>
                <a:spcPct val="90000"/>
              </a:lnSpc>
              <a:spcBef>
                <a:spcPts val="375"/>
              </a:spcBef>
              <a:spcAft>
                <a:spcPts val="0"/>
              </a:spcAft>
              <a:buClr>
                <a:srgbClr val="C00000"/>
              </a:buClr>
              <a:buSzPts val="216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rgbClr val="C00000"/>
              </a:buClr>
              <a:buSzPts val="1800"/>
              <a:buFont typeface="Arial"/>
              <a:buChar char="•"/>
              <a:defRPr b="0" i="0" sz="1500" u="none" cap="none" strike="noStrike">
                <a:solidFill>
                  <a:schemeClr val="dk1"/>
                </a:solidFill>
                <a:latin typeface="Calibri"/>
                <a:ea typeface="Calibri"/>
                <a:cs typeface="Calibri"/>
                <a:sym typeface="Calibri"/>
              </a:defRPr>
            </a:lvl3pPr>
            <a:lvl4pPr indent="-331469" lvl="3" marL="1828800" marR="0" rtl="0" algn="l">
              <a:lnSpc>
                <a:spcPct val="90000"/>
              </a:lnSpc>
              <a:spcBef>
                <a:spcPts val="375"/>
              </a:spcBef>
              <a:spcAft>
                <a:spcPts val="0"/>
              </a:spcAft>
              <a:buClr>
                <a:srgbClr val="C00000"/>
              </a:buClr>
              <a:buSzPts val="1620"/>
              <a:buFont typeface="Arial"/>
              <a:buChar char="•"/>
              <a:defRPr b="0" i="0" sz="1350" u="none" cap="none" strike="noStrike">
                <a:solidFill>
                  <a:schemeClr val="dk1"/>
                </a:solidFill>
                <a:latin typeface="Calibri"/>
                <a:ea typeface="Calibri"/>
                <a:cs typeface="Calibri"/>
                <a:sym typeface="Calibri"/>
              </a:defRPr>
            </a:lvl4pPr>
            <a:lvl5pPr indent="-331470" lvl="4" marL="2286000" marR="0" rtl="0" algn="l">
              <a:lnSpc>
                <a:spcPct val="90000"/>
              </a:lnSpc>
              <a:spcBef>
                <a:spcPts val="375"/>
              </a:spcBef>
              <a:spcAft>
                <a:spcPts val="0"/>
              </a:spcAft>
              <a:buClr>
                <a:srgbClr val="C00000"/>
              </a:buClr>
              <a:buSzPts val="162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2" name="Google Shape;12;p3"/>
          <p:cNvSpPr txBox="1"/>
          <p:nvPr>
            <p:ph idx="11" type="ftr"/>
          </p:nvPr>
        </p:nvSpPr>
        <p:spPr>
          <a:xfrm>
            <a:off x="3011556" y="6272216"/>
            <a:ext cx="8194923"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3"/>
          <p:cNvSpPr txBox="1"/>
          <p:nvPr>
            <p:ph idx="12" type="sldNum"/>
          </p:nvPr>
        </p:nvSpPr>
        <p:spPr>
          <a:xfrm>
            <a:off x="11501122" y="6272216"/>
            <a:ext cx="43556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3"/>
          <p:cNvSpPr txBox="1"/>
          <p:nvPr/>
        </p:nvSpPr>
        <p:spPr>
          <a:xfrm>
            <a:off x="1639449" y="6380389"/>
            <a:ext cx="1224786" cy="22614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US" sz="600" u="none" cap="none" strike="noStrike">
                <a:solidFill>
                  <a:schemeClr val="dk1"/>
                </a:solidFill>
                <a:latin typeface="Calibri"/>
                <a:ea typeface="Calibri"/>
                <a:cs typeface="Calibri"/>
                <a:sym typeface="Calibri"/>
              </a:rPr>
              <a:t>Jacob R. Day, Secretary</a:t>
            </a:r>
            <a:endParaRPr/>
          </a:p>
          <a:p>
            <a:pPr indent="0" lvl="0" marL="0" marR="0" rtl="0" algn="l">
              <a:lnSpc>
                <a:spcPct val="100000"/>
              </a:lnSpc>
              <a:spcBef>
                <a:spcPts val="0"/>
              </a:spcBef>
              <a:spcAft>
                <a:spcPts val="0"/>
              </a:spcAft>
              <a:buNone/>
            </a:pPr>
            <a:r>
              <a:rPr b="0" i="0" lang="en-US" sz="600" u="none" cap="none" strike="noStrike">
                <a:solidFill>
                  <a:schemeClr val="dk1"/>
                </a:solidFill>
                <a:latin typeface="Calibri"/>
                <a:ea typeface="Calibri"/>
                <a:cs typeface="Calibri"/>
                <a:sym typeface="Calibri"/>
              </a:rPr>
              <a:t>Julia Glanz, Deputy Secretary</a:t>
            </a:r>
            <a:endParaRPr b="0" i="0" sz="788" u="none" cap="none" strike="noStrike">
              <a:solidFill>
                <a:schemeClr val="dk1"/>
              </a:solidFill>
              <a:latin typeface="Calibri"/>
              <a:ea typeface="Calibri"/>
              <a:cs typeface="Calibri"/>
              <a:sym typeface="Calibri"/>
            </a:endParaRPr>
          </a:p>
        </p:txBody>
      </p:sp>
      <p:pic>
        <p:nvPicPr>
          <p:cNvPr descr="A close up of a logo&#10;&#10;Description automatically generated" id="15" name="Google Shape;15;p3"/>
          <p:cNvPicPr preferRelativeResize="0"/>
          <p:nvPr/>
        </p:nvPicPr>
        <p:blipFill rotWithShape="1">
          <a:blip r:embed="rId1">
            <a:alphaModFix/>
          </a:blip>
          <a:srcRect b="0" l="0" r="0" t="0"/>
          <a:stretch/>
        </p:blipFill>
        <p:spPr>
          <a:xfrm>
            <a:off x="196125" y="6093543"/>
            <a:ext cx="1404161" cy="479407"/>
          </a:xfrm>
          <a:prstGeom prst="rect">
            <a:avLst/>
          </a:prstGeom>
          <a:noFill/>
          <a:ln>
            <a:noFill/>
          </a:ln>
        </p:spPr>
      </p:pic>
      <p:sp>
        <p:nvSpPr>
          <p:cNvPr id="16" name="Google Shape;16;p3"/>
          <p:cNvSpPr/>
          <p:nvPr/>
        </p:nvSpPr>
        <p:spPr>
          <a:xfrm>
            <a:off x="-31215" y="-64663"/>
            <a:ext cx="12284577" cy="795165"/>
          </a:xfrm>
          <a:custGeom>
            <a:rect b="b" l="l" r="r" t="t"/>
            <a:pathLst>
              <a:path extrusionOk="0" h="819742" w="9493158">
                <a:moveTo>
                  <a:pt x="569" y="8217"/>
                </a:moveTo>
                <a:lnTo>
                  <a:pt x="9485176" y="0"/>
                </a:lnTo>
                <a:cubicBezTo>
                  <a:pt x="9482479" y="802937"/>
                  <a:pt x="9495485" y="16805"/>
                  <a:pt x="9492788" y="819742"/>
                </a:cubicBezTo>
                <a:lnTo>
                  <a:pt x="808" y="493922"/>
                </a:lnTo>
                <a:cubicBezTo>
                  <a:pt x="-1889" y="-214739"/>
                  <a:pt x="3266" y="716878"/>
                  <a:pt x="569" y="8217"/>
                </a:cubicBezTo>
                <a:close/>
              </a:path>
            </a:pathLst>
          </a:custGeom>
          <a:solidFill>
            <a:srgbClr val="C00000"/>
          </a:solidFill>
          <a:ln>
            <a:noFill/>
          </a:ln>
        </p:spPr>
        <p:txBody>
          <a:bodyPr anchorCtr="0" anchor="ctr" bIns="34275" lIns="137150" spcFirstLastPara="1" rIns="137150" wrap="square" tIns="34275">
            <a:noAutofit/>
          </a:bodyPr>
          <a:lstStyle/>
          <a:p>
            <a:pPr indent="0" lvl="0" marL="0" marR="0" rtl="0" algn="l">
              <a:lnSpc>
                <a:spcPct val="107000"/>
              </a:lnSpc>
              <a:spcBef>
                <a:spcPts val="0"/>
              </a:spcBef>
              <a:spcAft>
                <a:spcPts val="0"/>
              </a:spcAft>
              <a:buNone/>
            </a:pPr>
            <a:r>
              <a:rPr b="1" i="0" lang="en-US" sz="1500" u="none" cap="none" strike="noStrike">
                <a:solidFill>
                  <a:srgbClr val="FFFFFF"/>
                </a:solidFill>
                <a:latin typeface="Century Gothic"/>
                <a:ea typeface="Century Gothic"/>
                <a:cs typeface="Century Gothic"/>
                <a:sym typeface="Century Gothic"/>
              </a:rPr>
              <a:t> </a:t>
            </a:r>
            <a:endParaRPr b="0" i="0" sz="825" u="none" cap="none" strike="noStrike">
              <a:solidFill>
                <a:srgbClr val="2C2CB9"/>
              </a:solidFill>
              <a:latin typeface="Century Gothic"/>
              <a:ea typeface="Century Gothic"/>
              <a:cs typeface="Century Gothic"/>
              <a:sym typeface="Century Gothic"/>
            </a:endParaRPr>
          </a:p>
        </p:txBody>
      </p:sp>
      <p:sp>
        <p:nvSpPr>
          <p:cNvPr id="17" name="Google Shape;17;p3"/>
          <p:cNvSpPr/>
          <p:nvPr/>
        </p:nvSpPr>
        <p:spPr>
          <a:xfrm>
            <a:off x="-40640" y="-66792"/>
            <a:ext cx="12303991" cy="974404"/>
          </a:xfrm>
          <a:custGeom>
            <a:rect b="b" l="l" r="r" t="t"/>
            <a:pathLst>
              <a:path extrusionOk="0" h="1004522" w="9515838">
                <a:moveTo>
                  <a:pt x="0" y="0"/>
                </a:moveTo>
                <a:lnTo>
                  <a:pt x="9515838" y="7833"/>
                </a:lnTo>
                <a:cubicBezTo>
                  <a:pt x="9513201" y="446561"/>
                  <a:pt x="9502707" y="565794"/>
                  <a:pt x="9500070" y="1004522"/>
                </a:cubicBezTo>
                <a:lnTo>
                  <a:pt x="8090" y="678702"/>
                </a:lnTo>
                <a:cubicBezTo>
                  <a:pt x="5393" y="-12762"/>
                  <a:pt x="2697" y="691464"/>
                  <a:pt x="0" y="0"/>
                </a:cubicBezTo>
                <a:close/>
              </a:path>
            </a:pathLst>
          </a:custGeom>
          <a:solidFill>
            <a:srgbClr val="C00000">
              <a:alpha val="49803"/>
            </a:srgbClr>
          </a:solidFill>
          <a:ln>
            <a:noFill/>
          </a:ln>
        </p:spPr>
        <p:txBody>
          <a:bodyPr anchorCtr="0" anchor="ctr" bIns="34275" lIns="137150" spcFirstLastPara="1" rIns="137150" wrap="square" tIns="34275">
            <a:noAutofit/>
          </a:bodyPr>
          <a:lstStyle/>
          <a:p>
            <a:pPr indent="0" lvl="0" marL="0" marR="0" rtl="0" algn="l">
              <a:lnSpc>
                <a:spcPct val="107000"/>
              </a:lnSpc>
              <a:spcBef>
                <a:spcPts val="0"/>
              </a:spcBef>
              <a:spcAft>
                <a:spcPts val="0"/>
              </a:spcAft>
              <a:buNone/>
            </a:pPr>
            <a:r>
              <a:rPr b="1" i="0" lang="en-US" sz="1500" u="none" cap="none" strike="noStrike">
                <a:solidFill>
                  <a:srgbClr val="FFFFFF"/>
                </a:solidFill>
                <a:latin typeface="Century Gothic"/>
                <a:ea typeface="Century Gothic"/>
                <a:cs typeface="Century Gothic"/>
                <a:sym typeface="Century Gothic"/>
              </a:rPr>
              <a:t> </a:t>
            </a:r>
            <a:endParaRPr b="0" i="0" sz="825" u="none" cap="none" strike="noStrike">
              <a:solidFill>
                <a:srgbClr val="2C2CB9"/>
              </a:solidFill>
              <a:latin typeface="Century Gothic"/>
              <a:ea typeface="Century Gothic"/>
              <a:cs typeface="Century Gothic"/>
              <a:sym typeface="Century Gothic"/>
            </a:endParaRPr>
          </a:p>
        </p:txBody>
      </p:sp>
      <p:sp>
        <p:nvSpPr>
          <p:cNvPr id="18" name="Google Shape;18;p3"/>
          <p:cNvSpPr/>
          <p:nvPr/>
        </p:nvSpPr>
        <p:spPr>
          <a:xfrm>
            <a:off x="2" y="6670572"/>
            <a:ext cx="3678383" cy="234602"/>
          </a:xfrm>
          <a:prstGeom prst="rect">
            <a:avLst/>
          </a:prstGeom>
          <a:solidFill>
            <a:srgbClr val="FFC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lt1"/>
              </a:solidFill>
              <a:latin typeface="Century Gothic"/>
              <a:ea typeface="Century Gothic"/>
              <a:cs typeface="Century Gothic"/>
              <a:sym typeface="Century Gothic"/>
            </a:endParaRPr>
          </a:p>
        </p:txBody>
      </p:sp>
      <p:sp>
        <p:nvSpPr>
          <p:cNvPr id="19" name="Google Shape;19;p3"/>
          <p:cNvSpPr/>
          <p:nvPr/>
        </p:nvSpPr>
        <p:spPr>
          <a:xfrm>
            <a:off x="2154383" y="6670572"/>
            <a:ext cx="10048240" cy="244762"/>
          </a:xfrm>
          <a:custGeom>
            <a:rect b="b" l="l" r="r" t="t"/>
            <a:pathLst>
              <a:path extrusionOk="0" h="459113" w="29706057">
                <a:moveTo>
                  <a:pt x="274320" y="0"/>
                </a:moveTo>
                <a:lnTo>
                  <a:pt x="29706057" y="3810"/>
                </a:lnTo>
                <a:lnTo>
                  <a:pt x="29706057" y="459113"/>
                </a:lnTo>
                <a:lnTo>
                  <a:pt x="0" y="440055"/>
                </a:lnTo>
                <a:lnTo>
                  <a:pt x="274320" y="0"/>
                </a:lnTo>
                <a:close/>
              </a:path>
            </a:pathLst>
          </a:custGeom>
          <a:solidFill>
            <a:srgbClr val="000000"/>
          </a:solidFill>
          <a:ln>
            <a:noFill/>
          </a:ln>
        </p:spPr>
        <p:txBody>
          <a:bodyPr anchorCtr="0" anchor="ctr" bIns="34275" lIns="68575" spcFirstLastPara="1" rIns="68575" wrap="square" tIns="34275">
            <a:noAutofit/>
          </a:bodyPr>
          <a:lstStyle/>
          <a:p>
            <a:pPr indent="0" lvl="0" marL="342900" marR="0" rtl="0" algn="l">
              <a:lnSpc>
                <a:spcPct val="107000"/>
              </a:lnSpc>
              <a:spcBef>
                <a:spcPts val="0"/>
              </a:spcBef>
              <a:spcAft>
                <a:spcPts val="0"/>
              </a:spcAft>
              <a:buNone/>
            </a:pPr>
            <a:r>
              <a:rPr lang="en-US" sz="900">
                <a:solidFill>
                  <a:schemeClr val="lt1"/>
                </a:solidFill>
                <a:latin typeface="Century Gothic"/>
                <a:ea typeface="Century Gothic"/>
                <a:cs typeface="Century Gothic"/>
                <a:sym typeface="Century Gothic"/>
              </a:rPr>
              <a:t> </a:t>
            </a:r>
            <a:endParaRPr sz="825">
              <a:solidFill>
                <a:schemeClr val="lt1"/>
              </a:solidFill>
              <a:latin typeface="Century Gothic"/>
              <a:ea typeface="Century Gothic"/>
              <a:cs typeface="Century Gothic"/>
              <a:sym typeface="Century Gothic"/>
            </a:endParaRPr>
          </a:p>
          <a:p>
            <a:pPr indent="0" lvl="0" marL="0" marR="0" rtl="0" algn="l">
              <a:lnSpc>
                <a:spcPct val="107000"/>
              </a:lnSpc>
              <a:spcBef>
                <a:spcPts val="0"/>
              </a:spcBef>
              <a:spcAft>
                <a:spcPts val="0"/>
              </a:spcAft>
              <a:buNone/>
            </a:pPr>
            <a:r>
              <a:rPr lang="en-US" sz="825">
                <a:solidFill>
                  <a:schemeClr val="lt1"/>
                </a:solidFill>
                <a:latin typeface="Century Gothic"/>
                <a:ea typeface="Century Gothic"/>
                <a:cs typeface="Century Gothic"/>
                <a:sym typeface="Century Gothic"/>
              </a:rPr>
              <a:t>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marylandtaxes.gov/divisions/gad.php" TargetMode="External"/><Relationship Id="rId4" Type="http://schemas.openxmlformats.org/officeDocument/2006/relationships/hyperlink" Target="https://www.marylandtaxes.gov/divisions/gad.php" TargetMode="External"/><Relationship Id="rId5" Type="http://schemas.openxmlformats.org/officeDocument/2006/relationships/hyperlink" Target="https://egov.maryland.gov/BusinessExpress/EntitySearch" TargetMode="External"/><Relationship Id="rId6" Type="http://schemas.openxmlformats.org/officeDocument/2006/relationships/hyperlink" Target="https://egov.maryland.gov/BusinessExpress/EntitySearch" TargetMode="External"/><Relationship Id="rId7" Type="http://schemas.openxmlformats.org/officeDocument/2006/relationships/hyperlink" Target="https://onestop.md.gov/list_views/62f3e1797f7e3200016a3dab?8a4c8053-7ea7-4f7a-b215-52c9ab0779ae=f_1" TargetMode="External"/><Relationship Id="rId8" Type="http://schemas.openxmlformats.org/officeDocument/2006/relationships/hyperlink" Target="https://onestop.md.gov/list_views/62f3e1797f7e3200016a3dab?8a4c8053-7ea7-4f7a-b215-52c9ab0779ae=f_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omments" Target="../comments/comment1.xml"/><Relationship Id="rId4" Type="http://schemas.openxmlformats.org/officeDocument/2006/relationships/image" Target="../media/image18.png"/><Relationship Id="rId5"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type="ctrTitle"/>
          </p:nvPr>
        </p:nvSpPr>
        <p:spPr>
          <a:xfrm>
            <a:off x="838200" y="2937040"/>
            <a:ext cx="10403048" cy="94252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00000"/>
              </a:buClr>
              <a:buSzPts val="3750"/>
              <a:buFont typeface="Calibri"/>
              <a:buNone/>
            </a:pPr>
            <a:r>
              <a:rPr lang="en-US"/>
              <a:t>HSP FY25 Application Training </a:t>
            </a:r>
            <a:endParaRPr/>
          </a:p>
        </p:txBody>
      </p:sp>
      <p:sp>
        <p:nvSpPr>
          <p:cNvPr id="98" name="Google Shape;98;p1"/>
          <p:cNvSpPr txBox="1"/>
          <p:nvPr>
            <p:ph idx="1" type="subTitle"/>
          </p:nvPr>
        </p:nvSpPr>
        <p:spPr>
          <a:xfrm>
            <a:off x="1524000" y="3879564"/>
            <a:ext cx="9144000" cy="45634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880"/>
              <a:buNone/>
            </a:pPr>
            <a:r>
              <a:rPr lang="en-US"/>
              <a:t>April 10th,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ca864f1868_0_67"/>
          <p:cNvSpPr txBox="1"/>
          <p:nvPr>
            <p:ph type="title"/>
          </p:nvPr>
        </p:nvSpPr>
        <p:spPr>
          <a:xfrm>
            <a:off x="838200" y="683153"/>
            <a:ext cx="10515600" cy="71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Eligible </a:t>
            </a:r>
            <a:r>
              <a:rPr lang="en-US"/>
              <a:t>Activities</a:t>
            </a:r>
            <a:r>
              <a:rPr lang="en-US"/>
              <a:t> and Costs </a:t>
            </a:r>
            <a:endParaRPr/>
          </a:p>
        </p:txBody>
      </p:sp>
      <p:sp>
        <p:nvSpPr>
          <p:cNvPr id="162" name="Google Shape;162;g2ca864f1868_0_67"/>
          <p:cNvSpPr txBox="1"/>
          <p:nvPr>
            <p:ph idx="1" type="body"/>
          </p:nvPr>
        </p:nvSpPr>
        <p:spPr>
          <a:xfrm>
            <a:off x="769100" y="1399248"/>
            <a:ext cx="10515600" cy="51132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sz="1900"/>
              <a:t>HSP provides funding for eight main activities:</a:t>
            </a:r>
            <a:endParaRPr sz="1900"/>
          </a:p>
          <a:p>
            <a:pPr indent="0" lvl="0" marL="0" rtl="0" algn="l">
              <a:spcBef>
                <a:spcPts val="750"/>
              </a:spcBef>
              <a:spcAft>
                <a:spcPts val="0"/>
              </a:spcAft>
              <a:buNone/>
            </a:pPr>
            <a:r>
              <a:rPr lang="en-US" sz="1900"/>
              <a:t>1)	</a:t>
            </a:r>
            <a:r>
              <a:rPr b="1" lang="en-US" sz="1900"/>
              <a:t>Homeless Prevention/Shelter Diversion</a:t>
            </a:r>
            <a:r>
              <a:rPr lang="en-US" sz="1900"/>
              <a:t>- programs that assist households to remain in their permanent housing or relocate to other permanent housing when they are considered at-risk of becoming homeless.  Eligible costs include rental assistance, financial assistance, and housing stabilization services. </a:t>
            </a:r>
            <a:endParaRPr sz="1900"/>
          </a:p>
          <a:p>
            <a:pPr indent="0" lvl="0" marL="0" rtl="0" algn="l">
              <a:spcBef>
                <a:spcPts val="750"/>
              </a:spcBef>
              <a:spcAft>
                <a:spcPts val="0"/>
              </a:spcAft>
              <a:buNone/>
            </a:pPr>
            <a:r>
              <a:rPr lang="en-US" sz="1900"/>
              <a:t>2)	</a:t>
            </a:r>
            <a:r>
              <a:rPr b="1" lang="en-US" sz="1900"/>
              <a:t>Emergency Shelter</a:t>
            </a:r>
            <a:r>
              <a:rPr lang="en-US" sz="1900"/>
              <a:t>- activities that connect people with immediate access to overnight shelter in order to respond to a crisis. Funding provided for Emergency Shelter can be used both to pay for the operations of the shelter, such as rent and utilities, as well as services provided by the shelter, including case management. * Any shelter that accepts children is considered a “Family” shelter.  </a:t>
            </a:r>
            <a:endParaRPr sz="1900"/>
          </a:p>
          <a:p>
            <a:pPr indent="0" lvl="0" marL="0" rtl="0" algn="l">
              <a:spcBef>
                <a:spcPts val="750"/>
              </a:spcBef>
              <a:spcAft>
                <a:spcPts val="0"/>
              </a:spcAft>
              <a:buNone/>
            </a:pPr>
            <a:r>
              <a:rPr lang="en-US" sz="1900"/>
              <a:t>3)	</a:t>
            </a:r>
            <a:r>
              <a:rPr b="1" lang="en-US" sz="1900"/>
              <a:t>Street Outreach</a:t>
            </a:r>
            <a:r>
              <a:rPr lang="en-US" sz="1900"/>
              <a:t>- services that are provided to currently unsheltered individuals and families, including engagement and case management. </a:t>
            </a:r>
            <a:endParaRPr sz="1900"/>
          </a:p>
          <a:p>
            <a:pPr indent="0" lvl="0" marL="0" rtl="0" algn="l">
              <a:spcBef>
                <a:spcPts val="750"/>
              </a:spcBef>
              <a:spcAft>
                <a:spcPts val="0"/>
              </a:spcAft>
              <a:buNone/>
            </a:pPr>
            <a:r>
              <a:rPr lang="en-US" sz="1900"/>
              <a:t>4)	</a:t>
            </a:r>
            <a:r>
              <a:rPr b="1" lang="en-US" sz="1900"/>
              <a:t>Rapid Re-Housing-</a:t>
            </a:r>
            <a:r>
              <a:rPr lang="en-US" sz="1900"/>
              <a:t> assists homeless households who are unsheltered or staying in emergency shelter or motel with obtaining permanent housing in a regular rental unit in the community.  Eligible costs include rental assistance, financial assistance, and housing stabilization services.  Note: RRH programs targeted to unaccompanied homeless youth may also serve households or clients meeting HUD categories 2 or 3 in their programs.</a:t>
            </a:r>
            <a:endParaRPr sz="1900"/>
          </a:p>
          <a:p>
            <a:pPr indent="0" lvl="0" marL="0" rtl="0" algn="l">
              <a:spcBef>
                <a:spcPts val="750"/>
              </a:spcBef>
              <a:spcAft>
                <a:spcPts val="0"/>
              </a:spcAft>
              <a:buNone/>
            </a:pPr>
            <a:r>
              <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ca864f1868_0_59"/>
          <p:cNvSpPr txBox="1"/>
          <p:nvPr>
            <p:ph type="title"/>
          </p:nvPr>
        </p:nvSpPr>
        <p:spPr>
          <a:xfrm>
            <a:off x="838200" y="761453"/>
            <a:ext cx="10515600" cy="71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Eligible Cost (contin.)</a:t>
            </a:r>
            <a:endParaRPr/>
          </a:p>
        </p:txBody>
      </p:sp>
      <p:sp>
        <p:nvSpPr>
          <p:cNvPr id="169" name="Google Shape;169;g2ca864f1868_0_59"/>
          <p:cNvSpPr txBox="1"/>
          <p:nvPr>
            <p:ph idx="1" type="body"/>
          </p:nvPr>
        </p:nvSpPr>
        <p:spPr>
          <a:xfrm>
            <a:off x="838200" y="1426125"/>
            <a:ext cx="10515600" cy="5431800"/>
          </a:xfrm>
          <a:prstGeom prst="rect">
            <a:avLst/>
          </a:prstGeom>
        </p:spPr>
        <p:txBody>
          <a:bodyPr anchorCtr="0" anchor="t" bIns="45700" lIns="91425" spcFirstLastPara="1" rIns="91425" wrap="square" tIns="45700">
            <a:noAutofit/>
          </a:bodyPr>
          <a:lstStyle/>
          <a:p>
            <a:pPr indent="0" lvl="0" marL="0" marR="63500" rtl="0" algn="l">
              <a:lnSpc>
                <a:spcPct val="100000"/>
              </a:lnSpc>
              <a:spcBef>
                <a:spcPts val="0"/>
              </a:spcBef>
              <a:spcAft>
                <a:spcPts val="0"/>
              </a:spcAft>
              <a:buClr>
                <a:schemeClr val="dk1"/>
              </a:buClr>
              <a:buSzPts val="1100"/>
              <a:buFont typeface="Arial"/>
              <a:buNone/>
            </a:pPr>
            <a:r>
              <a:rPr lang="en-US" sz="1800"/>
              <a:t>5)    </a:t>
            </a:r>
            <a:r>
              <a:rPr b="1" lang="en-US" sz="1800"/>
              <a:t>Permanent Supportive Housing</a:t>
            </a:r>
            <a:r>
              <a:rPr lang="en-US" sz="1800"/>
              <a:t>- provides households with non-time limited subsidized permanent housing and supportive services.  Eligible costs include case management services such as linking residents to supportive services, as well as staff costs for those who assist clients in applying for food, medical, and other benefits.  Additional eligible costs include project-based leasing, operating, and rental assistance costs. </a:t>
            </a:r>
            <a:endParaRPr sz="1800"/>
          </a:p>
          <a:p>
            <a:pPr indent="0" lvl="0" marL="0" marR="63500" rtl="0" algn="l">
              <a:lnSpc>
                <a:spcPct val="100000"/>
              </a:lnSpc>
              <a:spcBef>
                <a:spcPts val="0"/>
              </a:spcBef>
              <a:spcAft>
                <a:spcPts val="0"/>
              </a:spcAft>
              <a:buNone/>
            </a:pPr>
            <a:r>
              <a:rPr lang="en-US" sz="1800"/>
              <a:t>6)    </a:t>
            </a:r>
            <a:r>
              <a:rPr b="1" lang="en-US" sz="1800"/>
              <a:t>Homeless Management Information System (HMIS)-</a:t>
            </a:r>
            <a:r>
              <a:rPr lang="en-US" sz="1800"/>
              <a:t> covers the costs of data collection through an HMIS database. All providers must enter data into HMIS or, for victim services providers, a comparable database. </a:t>
            </a:r>
            <a:endParaRPr i="1" sz="1800"/>
          </a:p>
          <a:p>
            <a:pPr indent="0" lvl="0" marL="0" marR="63500" rtl="0" algn="l">
              <a:lnSpc>
                <a:spcPct val="100000"/>
              </a:lnSpc>
              <a:spcBef>
                <a:spcPts val="0"/>
              </a:spcBef>
              <a:spcAft>
                <a:spcPts val="0"/>
              </a:spcAft>
              <a:buNone/>
            </a:pPr>
            <a:r>
              <a:rPr lang="en-US" sz="1800"/>
              <a:t>7)    </a:t>
            </a:r>
            <a:r>
              <a:rPr b="1" lang="en-US" sz="1800"/>
              <a:t>Special Events- </a:t>
            </a:r>
            <a:r>
              <a:rPr lang="en-US" sz="1800"/>
              <a:t>covers the Homeless Resource Day events that are intended to connect people with available services, as well as activities designed to support the annual Point-in-Time (PIT) count.</a:t>
            </a:r>
            <a:endParaRPr sz="1800"/>
          </a:p>
          <a:p>
            <a:pPr indent="0" lvl="0" marL="0" marR="63500" rtl="0" algn="l">
              <a:lnSpc>
                <a:spcPct val="100000"/>
              </a:lnSpc>
              <a:spcBef>
                <a:spcPts val="0"/>
              </a:spcBef>
              <a:spcAft>
                <a:spcPts val="0"/>
              </a:spcAft>
              <a:buNone/>
            </a:pPr>
            <a:r>
              <a:rPr b="1" lang="en-US" sz="1800"/>
              <a:t> </a:t>
            </a:r>
            <a:r>
              <a:rPr lang="en-US" sz="1800"/>
              <a:t>8)   </a:t>
            </a:r>
            <a:r>
              <a:rPr b="1" lang="en-US" sz="1800"/>
              <a:t>Administration Support Cost. </a:t>
            </a:r>
            <a:r>
              <a:rPr lang="en-US" sz="1800"/>
              <a:t>Administration Support Costs include funding used for staffing COC/LHC and Coordinated Entry personnel, Training and Technical Assistance, as well as conference and meeting costs. Funding in this category also supports initiatives to encourage development of Youth Action Boards and Lived Experience Committees. </a:t>
            </a:r>
            <a:endParaRPr b="1" sz="1800"/>
          </a:p>
          <a:p>
            <a:pPr indent="0" lvl="0" marL="0" marR="63500" rtl="0" algn="l">
              <a:lnSpc>
                <a:spcPct val="100000"/>
              </a:lnSpc>
              <a:spcBef>
                <a:spcPts val="0"/>
              </a:spcBef>
              <a:spcAft>
                <a:spcPts val="0"/>
              </a:spcAft>
              <a:buClr>
                <a:schemeClr val="dk1"/>
              </a:buClr>
              <a:buSzPts val="1100"/>
              <a:buFont typeface="Arial"/>
              <a:buNone/>
            </a:pPr>
            <a:r>
              <a:rPr lang="en-US" sz="1800"/>
              <a:t> </a:t>
            </a:r>
            <a:endParaRPr sz="1800"/>
          </a:p>
          <a:p>
            <a:pPr indent="0" lvl="0" marL="0" marR="63500" rtl="0" algn="l">
              <a:lnSpc>
                <a:spcPct val="100000"/>
              </a:lnSpc>
              <a:spcBef>
                <a:spcPts val="0"/>
              </a:spcBef>
              <a:spcAft>
                <a:spcPts val="0"/>
              </a:spcAft>
              <a:buClr>
                <a:schemeClr val="dk1"/>
              </a:buClr>
              <a:buSzPts val="1100"/>
              <a:buFont typeface="Arial"/>
              <a:buNone/>
            </a:pPr>
            <a:r>
              <a:rPr lang="en-US" sz="1800"/>
              <a:t>A full list and description of eligible activities, costs, and policies is available in the HSP Grantee Policy Guide.</a:t>
            </a:r>
            <a:endParaRPr sz="1800"/>
          </a:p>
          <a:p>
            <a:pPr indent="0" lvl="0" marL="0" rtl="0" algn="l">
              <a:spcBef>
                <a:spcPts val="750"/>
              </a:spcBef>
              <a:spcAft>
                <a:spcPts val="0"/>
              </a:spcAft>
              <a:buNone/>
            </a:pPr>
            <a:r>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ca864f1868_0_53"/>
          <p:cNvSpPr txBox="1"/>
          <p:nvPr>
            <p:ph type="title"/>
          </p:nvPr>
        </p:nvSpPr>
        <p:spPr>
          <a:xfrm>
            <a:off x="838200" y="929853"/>
            <a:ext cx="10515600" cy="71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Application Checklist </a:t>
            </a:r>
            <a:endParaRPr/>
          </a:p>
        </p:txBody>
      </p:sp>
      <p:sp>
        <p:nvSpPr>
          <p:cNvPr id="176" name="Google Shape;176;g2ca864f1868_0_53"/>
          <p:cNvSpPr txBox="1"/>
          <p:nvPr>
            <p:ph idx="1" type="body"/>
          </p:nvPr>
        </p:nvSpPr>
        <p:spPr>
          <a:xfrm>
            <a:off x="838200" y="1394675"/>
            <a:ext cx="11158200" cy="50313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t/>
            </a:r>
            <a:endParaRPr sz="1800"/>
          </a:p>
          <a:p>
            <a:pPr indent="0" lvl="0" marL="0" rtl="0" algn="l">
              <a:lnSpc>
                <a:spcPct val="115000"/>
              </a:lnSpc>
              <a:spcBef>
                <a:spcPts val="1200"/>
              </a:spcBef>
              <a:spcAft>
                <a:spcPts val="0"/>
              </a:spcAft>
              <a:buClr>
                <a:schemeClr val="dk1"/>
              </a:buClr>
              <a:buSzPts val="1100"/>
              <a:buFont typeface="Arial"/>
              <a:buNone/>
            </a:pPr>
            <a:r>
              <a:rPr lang="en-US" sz="1800"/>
              <a:t>□   </a:t>
            </a:r>
            <a:r>
              <a:rPr b="1" lang="en-US" sz="1800"/>
              <a:t>Update Organizational Profile Contact Information and Attachments:</a:t>
            </a:r>
            <a:endParaRPr b="1" sz="1800"/>
          </a:p>
          <a:p>
            <a:pPr indent="457200" lvl="0" marL="0" rtl="0" algn="l">
              <a:lnSpc>
                <a:spcPct val="100000"/>
              </a:lnSpc>
              <a:spcBef>
                <a:spcPts val="1200"/>
              </a:spcBef>
              <a:spcAft>
                <a:spcPts val="0"/>
              </a:spcAft>
              <a:buClr>
                <a:schemeClr val="dk1"/>
              </a:buClr>
              <a:buSzPts val="1100"/>
              <a:buFont typeface="Arial"/>
              <a:buNone/>
            </a:pPr>
            <a:r>
              <a:rPr lang="en-US" sz="1800"/>
              <a:t>□        W-9 with address and EIN that matches your</a:t>
            </a:r>
            <a:r>
              <a:rPr lang="en-US" sz="1800">
                <a:uFill>
                  <a:noFill/>
                </a:uFill>
                <a:hlinkClick r:id="rId3"/>
              </a:rPr>
              <a:t> </a:t>
            </a:r>
            <a:r>
              <a:rPr lang="en-US" sz="1800" u="sng">
                <a:solidFill>
                  <a:srgbClr val="0563C1"/>
                </a:solidFill>
                <a:hlinkClick r:id="rId4">
                  <a:extLst>
                    <a:ext uri="{A12FA001-AC4F-418D-AE19-62706E023703}">
                      <ahyp:hlinkClr val="tx"/>
                    </a:ext>
                  </a:extLst>
                </a:hlinkClick>
              </a:rPr>
              <a:t>state vendor registration</a:t>
            </a:r>
            <a:r>
              <a:rPr lang="en-US" sz="1800"/>
              <a:t> (both governments and nonprofits)</a:t>
            </a:r>
            <a:endParaRPr sz="1800"/>
          </a:p>
          <a:p>
            <a:pPr indent="457200" lvl="0" marL="0" rtl="0" algn="l">
              <a:lnSpc>
                <a:spcPct val="100000"/>
              </a:lnSpc>
              <a:spcBef>
                <a:spcPts val="0"/>
              </a:spcBef>
              <a:spcAft>
                <a:spcPts val="0"/>
              </a:spcAft>
              <a:buClr>
                <a:schemeClr val="dk1"/>
              </a:buClr>
              <a:buSzPts val="1100"/>
              <a:buFont typeface="Arial"/>
              <a:buNone/>
            </a:pPr>
            <a:r>
              <a:rPr lang="en-US" sz="1800"/>
              <a:t>□        Agency Organizational Chart (both governments and nonprofits)</a:t>
            </a:r>
            <a:endParaRPr sz="1800"/>
          </a:p>
          <a:p>
            <a:pPr indent="457200" lvl="0" marL="0" rtl="0" algn="l">
              <a:lnSpc>
                <a:spcPct val="100000"/>
              </a:lnSpc>
              <a:spcBef>
                <a:spcPts val="0"/>
              </a:spcBef>
              <a:spcAft>
                <a:spcPts val="0"/>
              </a:spcAft>
              <a:buClr>
                <a:schemeClr val="dk1"/>
              </a:buClr>
              <a:buSzPts val="1100"/>
              <a:buFont typeface="Arial"/>
              <a:buNone/>
            </a:pPr>
            <a:r>
              <a:rPr lang="en-US" sz="1800"/>
              <a:t>□        Most Recent Single Audit or Independent Financial Audit (both governments and nonprofits)</a:t>
            </a:r>
            <a:endParaRPr sz="1800"/>
          </a:p>
          <a:p>
            <a:pPr indent="457200" lvl="0" marL="0" rtl="0" algn="l">
              <a:lnSpc>
                <a:spcPct val="100000"/>
              </a:lnSpc>
              <a:spcBef>
                <a:spcPts val="0"/>
              </a:spcBef>
              <a:spcAft>
                <a:spcPts val="0"/>
              </a:spcAft>
              <a:buClr>
                <a:schemeClr val="dk1"/>
              </a:buClr>
              <a:buSzPts val="1100"/>
              <a:buFont typeface="Arial"/>
              <a:buNone/>
            </a:pPr>
            <a:r>
              <a:rPr lang="en-US" sz="1800"/>
              <a:t>□        Articles of Incorporation and Bylaws (nonprofits only)</a:t>
            </a:r>
            <a:endParaRPr sz="1800"/>
          </a:p>
          <a:p>
            <a:pPr indent="457200" lvl="0" marL="0" rtl="0" algn="l">
              <a:lnSpc>
                <a:spcPct val="100000"/>
              </a:lnSpc>
              <a:spcBef>
                <a:spcPts val="0"/>
              </a:spcBef>
              <a:spcAft>
                <a:spcPts val="0"/>
              </a:spcAft>
              <a:buClr>
                <a:schemeClr val="dk1"/>
              </a:buClr>
              <a:buSzPts val="1100"/>
              <a:buFont typeface="Arial"/>
              <a:buNone/>
            </a:pPr>
            <a:r>
              <a:rPr lang="en-US" sz="1800"/>
              <a:t>□        Federal Tax Exemption Determination Letter </a:t>
            </a:r>
            <a:r>
              <a:rPr lang="en-US" sz="1800"/>
              <a:t>(nonprofits only)</a:t>
            </a:r>
            <a:endParaRPr sz="1800"/>
          </a:p>
          <a:p>
            <a:pPr indent="457200" lvl="0" marL="0" rtl="0" algn="l">
              <a:lnSpc>
                <a:spcPct val="100000"/>
              </a:lnSpc>
              <a:spcBef>
                <a:spcPts val="0"/>
              </a:spcBef>
              <a:spcAft>
                <a:spcPts val="0"/>
              </a:spcAft>
              <a:buClr>
                <a:schemeClr val="dk1"/>
              </a:buClr>
              <a:buSzPts val="1100"/>
              <a:buFont typeface="Arial"/>
              <a:buNone/>
            </a:pPr>
            <a:r>
              <a:rPr lang="en-US" sz="1800"/>
              <a:t>□        Certificate of Good Standing from</a:t>
            </a:r>
            <a:r>
              <a:rPr lang="en-US" sz="1800">
                <a:uFill>
                  <a:noFill/>
                </a:uFill>
                <a:hlinkClick r:id="rId5"/>
              </a:rPr>
              <a:t> </a:t>
            </a:r>
            <a:r>
              <a:rPr lang="en-US" sz="1800" u="sng">
                <a:solidFill>
                  <a:srgbClr val="0563C1"/>
                </a:solidFill>
                <a:hlinkClick r:id="rId6">
                  <a:extLst>
                    <a:ext uri="{A12FA001-AC4F-418D-AE19-62706E023703}">
                      <ahyp:hlinkClr val="tx"/>
                    </a:ext>
                  </a:extLst>
                </a:hlinkClick>
              </a:rPr>
              <a:t>Maryland Department of Assessments and Taxation</a:t>
            </a:r>
            <a:r>
              <a:rPr lang="en-US" sz="1800" u="sng">
                <a:solidFill>
                  <a:srgbClr val="0563C1"/>
                </a:solidFill>
              </a:rPr>
              <a:t> </a:t>
            </a:r>
            <a:r>
              <a:rPr lang="en-US" sz="1800"/>
              <a:t>(nonprofits only)</a:t>
            </a:r>
            <a:endParaRPr sz="1800" u="sng">
              <a:solidFill>
                <a:srgbClr val="0563C1"/>
              </a:solidFill>
            </a:endParaRPr>
          </a:p>
          <a:p>
            <a:pPr indent="457200" lvl="0" marL="0" rtl="0" algn="l">
              <a:lnSpc>
                <a:spcPct val="100000"/>
              </a:lnSpc>
              <a:spcBef>
                <a:spcPts val="0"/>
              </a:spcBef>
              <a:spcAft>
                <a:spcPts val="0"/>
              </a:spcAft>
              <a:buClr>
                <a:schemeClr val="dk1"/>
              </a:buClr>
              <a:buSzPts val="1100"/>
              <a:buFont typeface="Arial"/>
              <a:buNone/>
            </a:pPr>
            <a:r>
              <a:rPr lang="en-US" sz="1800"/>
              <a:t>□        Copy of Charity Registration Status from</a:t>
            </a:r>
            <a:r>
              <a:rPr lang="en-US" sz="1800">
                <a:uFill>
                  <a:noFill/>
                </a:uFill>
                <a:hlinkClick r:id="rId7"/>
              </a:rPr>
              <a:t> </a:t>
            </a:r>
            <a:r>
              <a:rPr lang="en-US" sz="1800" u="sng">
                <a:solidFill>
                  <a:srgbClr val="0563C1"/>
                </a:solidFill>
                <a:hlinkClick r:id="rId8">
                  <a:extLst>
                    <a:ext uri="{A12FA001-AC4F-418D-AE19-62706E023703}">
                      <ahyp:hlinkClr val="tx"/>
                    </a:ext>
                  </a:extLst>
                </a:hlinkClick>
              </a:rPr>
              <a:t>Maryland Secretary of State website</a:t>
            </a:r>
            <a:r>
              <a:rPr lang="en-US" sz="1800" u="sng">
                <a:solidFill>
                  <a:srgbClr val="0563C1"/>
                </a:solidFill>
              </a:rPr>
              <a:t> </a:t>
            </a:r>
            <a:r>
              <a:rPr lang="en-US" sz="1800"/>
              <a:t>(nonprofits only)</a:t>
            </a:r>
            <a:endParaRPr sz="1800" u="sng">
              <a:solidFill>
                <a:srgbClr val="0563C1"/>
              </a:solidFill>
            </a:endParaRPr>
          </a:p>
          <a:p>
            <a:pPr indent="457200" lvl="0" marL="0" rtl="0" algn="l">
              <a:lnSpc>
                <a:spcPct val="100000"/>
              </a:lnSpc>
              <a:spcBef>
                <a:spcPts val="0"/>
              </a:spcBef>
              <a:spcAft>
                <a:spcPts val="0"/>
              </a:spcAft>
              <a:buClr>
                <a:schemeClr val="dk1"/>
              </a:buClr>
              <a:buSzPts val="1100"/>
              <a:buFont typeface="Arial"/>
              <a:buNone/>
            </a:pPr>
            <a:r>
              <a:rPr lang="en-US" sz="1800"/>
              <a:t>□        List of Board of Directors </a:t>
            </a:r>
            <a:r>
              <a:rPr lang="en-US" sz="1800"/>
              <a:t>(nonprofits only)</a:t>
            </a:r>
            <a:endParaRPr sz="1800"/>
          </a:p>
          <a:p>
            <a:pPr indent="457200" lvl="0" marL="0" rtl="0" algn="l">
              <a:lnSpc>
                <a:spcPct val="100000"/>
              </a:lnSpc>
              <a:spcBef>
                <a:spcPts val="0"/>
              </a:spcBef>
              <a:spcAft>
                <a:spcPts val="0"/>
              </a:spcAft>
              <a:buClr>
                <a:schemeClr val="dk1"/>
              </a:buClr>
              <a:buSzPts val="1100"/>
              <a:buFont typeface="Arial"/>
              <a:buNone/>
            </a:pPr>
            <a:r>
              <a:t/>
            </a:r>
            <a:endParaRPr sz="1800"/>
          </a:p>
          <a:p>
            <a:pPr indent="0" lvl="0" marL="0" marR="0" rtl="0" algn="l">
              <a:lnSpc>
                <a:spcPct val="115000"/>
              </a:lnSpc>
              <a:spcBef>
                <a:spcPts val="1200"/>
              </a:spcBef>
              <a:spcAft>
                <a:spcPts val="0"/>
              </a:spcAft>
              <a:buClr>
                <a:schemeClr val="dk1"/>
              </a:buClr>
              <a:buSzPts val="1100"/>
              <a:buFont typeface="Arial"/>
              <a:buNone/>
            </a:pPr>
            <a:r>
              <a:rPr lang="en-US" sz="1800"/>
              <a:t>□        </a:t>
            </a:r>
            <a:r>
              <a:rPr b="1" lang="en-US" sz="1800"/>
              <a:t>Create a FY2025 Community Development and Services Application for HSP in the Project Portal</a:t>
            </a:r>
            <a:endParaRPr b="1" sz="1800"/>
          </a:p>
          <a:p>
            <a:pPr indent="0" lvl="0" marL="0" rtl="0" algn="l">
              <a:spcBef>
                <a:spcPts val="75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ca864f1868_0_75"/>
          <p:cNvSpPr txBox="1"/>
          <p:nvPr>
            <p:ph type="title"/>
          </p:nvPr>
        </p:nvSpPr>
        <p:spPr>
          <a:xfrm>
            <a:off x="769100" y="648603"/>
            <a:ext cx="10515600" cy="71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Application Checklist (contin.)</a:t>
            </a:r>
            <a:endParaRPr/>
          </a:p>
        </p:txBody>
      </p:sp>
      <p:sp>
        <p:nvSpPr>
          <p:cNvPr id="183" name="Google Shape;183;g2ca864f1868_0_75"/>
          <p:cNvSpPr txBox="1"/>
          <p:nvPr>
            <p:ph idx="1" type="body"/>
          </p:nvPr>
        </p:nvSpPr>
        <p:spPr>
          <a:xfrm>
            <a:off x="838200" y="1593900"/>
            <a:ext cx="10856700" cy="44352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800"/>
              <a:t>□   </a:t>
            </a:r>
            <a:r>
              <a:rPr b="1" lang="en-US" sz="1800"/>
              <a:t>Complete DHCD Project Portal Application and Budget Screens</a:t>
            </a:r>
            <a:br>
              <a:rPr b="1" lang="en-US" sz="1800"/>
            </a:br>
            <a:r>
              <a:rPr b="1" lang="en-US" sz="1800"/>
              <a:t> 	</a:t>
            </a:r>
            <a:r>
              <a:rPr i="1" lang="en-US" sz="1800"/>
              <a:t>Note: The portal budget screen should include only one “activity”: Operating</a:t>
            </a:r>
            <a:endParaRPr i="1" sz="1800"/>
          </a:p>
          <a:p>
            <a:pPr indent="0" lvl="0" marL="0" rtl="0" algn="l">
              <a:lnSpc>
                <a:spcPct val="115000"/>
              </a:lnSpc>
              <a:spcBef>
                <a:spcPts val="1200"/>
              </a:spcBef>
              <a:spcAft>
                <a:spcPts val="0"/>
              </a:spcAft>
              <a:buNone/>
            </a:pPr>
            <a:r>
              <a:t/>
            </a:r>
            <a:endParaRPr i="1" sz="1800"/>
          </a:p>
          <a:p>
            <a:pPr indent="0" lvl="0" marL="0" rtl="0" algn="l">
              <a:lnSpc>
                <a:spcPct val="115000"/>
              </a:lnSpc>
              <a:spcBef>
                <a:spcPts val="1200"/>
              </a:spcBef>
              <a:spcAft>
                <a:spcPts val="0"/>
              </a:spcAft>
              <a:buClr>
                <a:schemeClr val="dk1"/>
              </a:buClr>
              <a:buSzPts val="1100"/>
              <a:buFont typeface="Arial"/>
              <a:buNone/>
            </a:pPr>
            <a:r>
              <a:rPr lang="en-US" sz="1800"/>
              <a:t>□   </a:t>
            </a:r>
            <a:r>
              <a:rPr b="1" lang="en-US" sz="1800"/>
              <a:t>Upload supporting attachments to your application in the portal:</a:t>
            </a:r>
            <a:endParaRPr b="1" sz="1800"/>
          </a:p>
          <a:p>
            <a:pPr indent="457200" lvl="0" marL="0" rtl="0" algn="l">
              <a:lnSpc>
                <a:spcPct val="100000"/>
              </a:lnSpc>
              <a:spcBef>
                <a:spcPts val="0"/>
              </a:spcBef>
              <a:spcAft>
                <a:spcPts val="0"/>
              </a:spcAft>
              <a:buClr>
                <a:schemeClr val="dk1"/>
              </a:buClr>
              <a:buSzPts val="1100"/>
              <a:buFont typeface="Arial"/>
              <a:buNone/>
            </a:pPr>
            <a:r>
              <a:rPr lang="en-US" sz="1800"/>
              <a:t>□        CoC/LHC Application – </a:t>
            </a:r>
            <a:r>
              <a:rPr i="1" lang="en-US" sz="1800"/>
              <a:t>Word</a:t>
            </a:r>
            <a:endParaRPr i="1" sz="1800"/>
          </a:p>
          <a:p>
            <a:pPr indent="457200" lvl="0" marL="0" rtl="0" algn="l">
              <a:lnSpc>
                <a:spcPct val="100000"/>
              </a:lnSpc>
              <a:spcBef>
                <a:spcPts val="0"/>
              </a:spcBef>
              <a:spcAft>
                <a:spcPts val="0"/>
              </a:spcAft>
              <a:buClr>
                <a:schemeClr val="dk1"/>
              </a:buClr>
              <a:buSzPts val="1100"/>
              <a:buFont typeface="Arial"/>
              <a:buNone/>
            </a:pPr>
            <a:r>
              <a:rPr lang="en-US" sz="1800"/>
              <a:t>□        Detailed Budget and Project Listing - </a:t>
            </a:r>
            <a:r>
              <a:rPr i="1" lang="en-US" sz="1800"/>
              <a:t>Excel</a:t>
            </a:r>
            <a:endParaRPr i="1" sz="1800"/>
          </a:p>
          <a:p>
            <a:pPr indent="457200" lvl="0" marL="0" rtl="0" algn="l">
              <a:lnSpc>
                <a:spcPct val="100000"/>
              </a:lnSpc>
              <a:spcBef>
                <a:spcPts val="0"/>
              </a:spcBef>
              <a:spcAft>
                <a:spcPts val="0"/>
              </a:spcAft>
              <a:buClr>
                <a:schemeClr val="dk1"/>
              </a:buClr>
              <a:buSzPts val="1100"/>
              <a:buFont typeface="Arial"/>
              <a:buNone/>
            </a:pPr>
            <a:r>
              <a:rPr lang="en-US" sz="1800"/>
              <a:t>□        Stella P Report (see application template for more instructions)</a:t>
            </a:r>
            <a:endParaRPr sz="1800"/>
          </a:p>
          <a:p>
            <a:pPr indent="457200" lvl="0" marL="0" marR="0" rtl="0" algn="l">
              <a:lnSpc>
                <a:spcPct val="100000"/>
              </a:lnSpc>
              <a:spcBef>
                <a:spcPts val="0"/>
              </a:spcBef>
              <a:spcAft>
                <a:spcPts val="0"/>
              </a:spcAft>
              <a:buClr>
                <a:schemeClr val="dk1"/>
              </a:buClr>
              <a:buSzPts val="1100"/>
              <a:buFont typeface="Arial"/>
              <a:buNone/>
            </a:pPr>
            <a:r>
              <a:rPr lang="en-US" sz="1800"/>
              <a:t>□        2023 System Performance Measures Report (see application template for more instructions)</a:t>
            </a:r>
            <a:endParaRPr sz="1800"/>
          </a:p>
          <a:p>
            <a:pPr indent="457200" lvl="0" marL="0" rtl="0" algn="l">
              <a:lnSpc>
                <a:spcPct val="100000"/>
              </a:lnSpc>
              <a:spcBef>
                <a:spcPts val="0"/>
              </a:spcBef>
              <a:spcAft>
                <a:spcPts val="0"/>
              </a:spcAft>
              <a:buNone/>
            </a:pPr>
            <a:r>
              <a:rPr lang="en-US" sz="1800"/>
              <a:t>□        HUD Annual Performance Report (APR) from HMIS for </a:t>
            </a:r>
            <a:r>
              <a:rPr lang="en-US" sz="1800" u="sng"/>
              <a:t>each renewal project</a:t>
            </a:r>
            <a:endParaRPr sz="1800" u="sng"/>
          </a:p>
          <a:p>
            <a:pPr indent="457200" lvl="0" marL="457200" rtl="0" algn="l">
              <a:lnSpc>
                <a:spcPct val="100000"/>
              </a:lnSpc>
              <a:spcBef>
                <a:spcPts val="0"/>
              </a:spcBef>
              <a:spcAft>
                <a:spcPts val="0"/>
              </a:spcAft>
              <a:buClr>
                <a:schemeClr val="dk1"/>
              </a:buClr>
              <a:buSzPts val="1100"/>
              <a:buFont typeface="Arial"/>
              <a:buNone/>
            </a:pPr>
            <a:r>
              <a:rPr lang="en-US" sz="1800"/>
              <a:t>(Performance Period: 1/1/2023-12/31/2023)</a:t>
            </a:r>
            <a:endParaRPr sz="1800"/>
          </a:p>
          <a:p>
            <a:pPr indent="-457200" lvl="0" marL="914400" rtl="0" algn="l">
              <a:lnSpc>
                <a:spcPct val="100000"/>
              </a:lnSpc>
              <a:spcBef>
                <a:spcPts val="0"/>
              </a:spcBef>
              <a:spcAft>
                <a:spcPts val="0"/>
              </a:spcAft>
              <a:buClr>
                <a:schemeClr val="dk1"/>
              </a:buClr>
              <a:buSzPts val="1100"/>
              <a:buFont typeface="Arial"/>
              <a:buNone/>
            </a:pPr>
            <a:r>
              <a:rPr lang="en-US" sz="1800"/>
              <a:t>□       2024 Housing Inventory Count and Point in Time Count (not scored – DHCD will send instructions for how to export these reports from HDX 2.0 at a later date closer to the grant application deadline)</a:t>
            </a:r>
            <a:endParaRPr sz="1800"/>
          </a:p>
          <a:p>
            <a:pPr indent="0" lvl="0" marL="0" rtl="0" algn="l">
              <a:spcBef>
                <a:spcPts val="750"/>
              </a:spcBef>
              <a:spcAft>
                <a:spcPts val="0"/>
              </a:spcAft>
              <a:buClr>
                <a:schemeClr val="dk1"/>
              </a:buClr>
              <a:buSzPts val="1100"/>
              <a:buFont typeface="Arial"/>
              <a:buNone/>
            </a:pPr>
            <a:r>
              <a:t/>
            </a:r>
            <a:endParaRPr sz="1800"/>
          </a:p>
          <a:p>
            <a:pPr indent="0" lvl="0" marL="0" rtl="0" algn="l">
              <a:spcBef>
                <a:spcPts val="75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ca864f1868_0_82"/>
          <p:cNvSpPr txBox="1"/>
          <p:nvPr>
            <p:ph type="title"/>
          </p:nvPr>
        </p:nvSpPr>
        <p:spPr>
          <a:xfrm>
            <a:off x="838200" y="769528"/>
            <a:ext cx="10515600" cy="71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Application Components </a:t>
            </a:r>
            <a:endParaRPr/>
          </a:p>
        </p:txBody>
      </p:sp>
      <p:sp>
        <p:nvSpPr>
          <p:cNvPr id="190" name="Google Shape;190;g2ca864f1868_0_82"/>
          <p:cNvSpPr txBox="1"/>
          <p:nvPr>
            <p:ph idx="1" type="body"/>
          </p:nvPr>
        </p:nvSpPr>
        <p:spPr>
          <a:xfrm>
            <a:off x="838200" y="1425148"/>
            <a:ext cx="10515600" cy="45000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b="1" lang="en-US"/>
              <a:t>8 Part Narrative Application (</a:t>
            </a:r>
            <a:r>
              <a:rPr b="1" i="1" lang="en-US"/>
              <a:t>Word Document)</a:t>
            </a:r>
            <a:endParaRPr b="1" i="1"/>
          </a:p>
          <a:p>
            <a:pPr indent="-365760" lvl="0" marL="457200" rtl="0" algn="l">
              <a:spcBef>
                <a:spcPts val="750"/>
              </a:spcBef>
              <a:spcAft>
                <a:spcPts val="0"/>
              </a:spcAft>
              <a:buSzPts val="2160"/>
              <a:buChar char="•"/>
            </a:pPr>
            <a:r>
              <a:rPr lang="en-US"/>
              <a:t>Part 1: </a:t>
            </a:r>
            <a:r>
              <a:rPr lang="en-US"/>
              <a:t>Strategy</a:t>
            </a:r>
            <a:r>
              <a:rPr lang="en-US"/>
              <a:t> </a:t>
            </a:r>
            <a:endParaRPr/>
          </a:p>
          <a:p>
            <a:pPr indent="-365760" lvl="0" marL="457200" rtl="0" algn="l">
              <a:spcBef>
                <a:spcPts val="0"/>
              </a:spcBef>
              <a:spcAft>
                <a:spcPts val="0"/>
              </a:spcAft>
              <a:buSzPts val="2160"/>
              <a:buChar char="•"/>
            </a:pPr>
            <a:r>
              <a:rPr lang="en-US"/>
              <a:t>Part 2: Project Selection</a:t>
            </a:r>
            <a:endParaRPr/>
          </a:p>
          <a:p>
            <a:pPr indent="-365760" lvl="0" marL="457200" rtl="0" algn="l">
              <a:spcBef>
                <a:spcPts val="0"/>
              </a:spcBef>
              <a:spcAft>
                <a:spcPts val="0"/>
              </a:spcAft>
              <a:buSzPts val="2160"/>
              <a:buChar char="•"/>
            </a:pPr>
            <a:r>
              <a:rPr lang="en-US"/>
              <a:t>Part 3: System Performance</a:t>
            </a:r>
            <a:endParaRPr/>
          </a:p>
          <a:p>
            <a:pPr indent="-365760" lvl="0" marL="457200" rtl="0" algn="l">
              <a:spcBef>
                <a:spcPts val="0"/>
              </a:spcBef>
              <a:spcAft>
                <a:spcPts val="0"/>
              </a:spcAft>
              <a:buSzPts val="2160"/>
              <a:buChar char="•"/>
            </a:pPr>
            <a:r>
              <a:rPr lang="en-US"/>
              <a:t>Part 4:Coordinated Entry </a:t>
            </a:r>
            <a:endParaRPr/>
          </a:p>
          <a:p>
            <a:pPr indent="-365760" lvl="0" marL="457200" rtl="0" algn="l">
              <a:spcBef>
                <a:spcPts val="0"/>
              </a:spcBef>
              <a:spcAft>
                <a:spcPts val="0"/>
              </a:spcAft>
              <a:buSzPts val="2160"/>
              <a:buChar char="•"/>
            </a:pPr>
            <a:r>
              <a:rPr lang="en-US"/>
              <a:t>Part 5:Equity</a:t>
            </a:r>
            <a:endParaRPr/>
          </a:p>
          <a:p>
            <a:pPr indent="-365760" lvl="0" marL="457200" rtl="0" algn="l">
              <a:spcBef>
                <a:spcPts val="0"/>
              </a:spcBef>
              <a:spcAft>
                <a:spcPts val="0"/>
              </a:spcAft>
              <a:buSzPts val="2160"/>
              <a:buChar char="•"/>
            </a:pPr>
            <a:r>
              <a:rPr lang="en-US"/>
              <a:t>Part 6: Compliance and Quality </a:t>
            </a:r>
            <a:endParaRPr/>
          </a:p>
          <a:p>
            <a:pPr indent="-365760" lvl="0" marL="457200" rtl="0" algn="l">
              <a:spcBef>
                <a:spcPts val="0"/>
              </a:spcBef>
              <a:spcAft>
                <a:spcPts val="0"/>
              </a:spcAft>
              <a:buSzPts val="2160"/>
              <a:buChar char="•"/>
            </a:pPr>
            <a:r>
              <a:rPr lang="en-US"/>
              <a:t>Part 7: Youth Projects</a:t>
            </a:r>
            <a:endParaRPr/>
          </a:p>
          <a:p>
            <a:pPr indent="-365760" lvl="0" marL="457200" rtl="0" algn="l">
              <a:spcBef>
                <a:spcPts val="0"/>
              </a:spcBef>
              <a:spcAft>
                <a:spcPts val="0"/>
              </a:spcAft>
              <a:buSzPts val="2160"/>
              <a:buChar char="•"/>
            </a:pPr>
            <a:r>
              <a:rPr lang="en-US"/>
              <a:t>Part 8: RRH and PSH Projects</a:t>
            </a:r>
            <a:endParaRPr/>
          </a:p>
          <a:p>
            <a:pPr indent="0" lvl="0" marL="0" rtl="0" algn="l">
              <a:spcBef>
                <a:spcPts val="750"/>
              </a:spcBef>
              <a:spcAft>
                <a:spcPts val="0"/>
              </a:spcAft>
              <a:buNone/>
            </a:pPr>
            <a:r>
              <a:rPr b="1" lang="en-US"/>
              <a:t>Detailed Budget Template (</a:t>
            </a:r>
            <a:r>
              <a:rPr b="1" i="1" lang="en-US"/>
              <a:t>E</a:t>
            </a:r>
            <a:r>
              <a:rPr b="1" i="1" lang="en-US"/>
              <a:t>xcel spreadsheet)</a:t>
            </a:r>
            <a:endParaRPr b="1" i="1"/>
          </a:p>
          <a:p>
            <a:pPr indent="-308610" lvl="0" marL="457200" rtl="0" algn="l">
              <a:spcBef>
                <a:spcPts val="750"/>
              </a:spcBef>
              <a:spcAft>
                <a:spcPts val="0"/>
              </a:spcAft>
              <a:buSzPts val="1260"/>
              <a:buChar char="●"/>
            </a:pPr>
            <a:r>
              <a:rPr lang="en-US"/>
              <a:t>Program Budget Request Tab</a:t>
            </a:r>
            <a:endParaRPr/>
          </a:p>
          <a:p>
            <a:pPr indent="-308610" lvl="0" marL="457200" rtl="0" algn="l">
              <a:spcBef>
                <a:spcPts val="0"/>
              </a:spcBef>
              <a:spcAft>
                <a:spcPts val="0"/>
              </a:spcAft>
              <a:buSzPts val="1260"/>
              <a:buChar char="●"/>
            </a:pPr>
            <a:r>
              <a:rPr lang="en-US"/>
              <a:t>Total Projected Served Tab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ca864f1868_0_88"/>
          <p:cNvSpPr txBox="1"/>
          <p:nvPr>
            <p:ph type="title"/>
          </p:nvPr>
        </p:nvSpPr>
        <p:spPr>
          <a:xfrm>
            <a:off x="838200" y="631353"/>
            <a:ext cx="10515600" cy="71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Applicant Information- Complete in E</a:t>
            </a:r>
            <a:r>
              <a:rPr lang="en-US"/>
              <a:t>ntirety</a:t>
            </a:r>
            <a:r>
              <a:rPr lang="en-US"/>
              <a:t> </a:t>
            </a:r>
            <a:endParaRPr/>
          </a:p>
        </p:txBody>
      </p:sp>
      <p:pic>
        <p:nvPicPr>
          <p:cNvPr id="197" name="Google Shape;197;g2ca864f1868_0_88"/>
          <p:cNvPicPr preferRelativeResize="0"/>
          <p:nvPr/>
        </p:nvPicPr>
        <p:blipFill rotWithShape="1">
          <a:blip r:embed="rId3">
            <a:alphaModFix/>
          </a:blip>
          <a:srcRect b="8333" l="25024" r="26223" t="8333"/>
          <a:stretch/>
        </p:blipFill>
        <p:spPr>
          <a:xfrm>
            <a:off x="4076800" y="1554700"/>
            <a:ext cx="4318626" cy="4681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ca864f1868_0_94"/>
          <p:cNvSpPr txBox="1"/>
          <p:nvPr>
            <p:ph type="title"/>
          </p:nvPr>
        </p:nvSpPr>
        <p:spPr>
          <a:xfrm>
            <a:off x="838200" y="544953"/>
            <a:ext cx="10515600" cy="71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Detailed Budget Template</a:t>
            </a:r>
            <a:endParaRPr/>
          </a:p>
        </p:txBody>
      </p:sp>
      <p:sp>
        <p:nvSpPr>
          <p:cNvPr id="204" name="Google Shape;204;g2ca864f1868_0_94"/>
          <p:cNvSpPr txBox="1"/>
          <p:nvPr/>
        </p:nvSpPr>
        <p:spPr>
          <a:xfrm>
            <a:off x="838200" y="1154350"/>
            <a:ext cx="112014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INSTRUCTIONS: ☗Enter the funding request for each individual project included in your CoC/LHC application.  In the column header, replace "Organization" and "Project Name"with the name of the organization and project.  Note whether a project primarily serves unaccompanied homeless youth. ☗ Enter the total project budget (all funding sources) for each project.  Do not replace the formulas in any of the subtotal/total cells or the match/percent of project budget rows. ☗ Only enter data and numbers into white cells.  If your CoC/LHC has more than 10 projects, create a second copy of the budget template.</a:t>
            </a:r>
            <a:endParaRPr sz="1700">
              <a:solidFill>
                <a:schemeClr val="dk1"/>
              </a:solidFill>
              <a:latin typeface="Calibri"/>
              <a:ea typeface="Calibri"/>
              <a:cs typeface="Calibri"/>
              <a:sym typeface="Calibri"/>
            </a:endParaRPr>
          </a:p>
        </p:txBody>
      </p:sp>
      <p:pic>
        <p:nvPicPr>
          <p:cNvPr id="205" name="Google Shape;205;g2ca864f1868_0_94"/>
          <p:cNvPicPr preferRelativeResize="0"/>
          <p:nvPr/>
        </p:nvPicPr>
        <p:blipFill rotWithShape="1">
          <a:blip r:embed="rId3">
            <a:alphaModFix/>
          </a:blip>
          <a:srcRect b="7129" l="0" r="11894" t="13561"/>
          <a:stretch/>
        </p:blipFill>
        <p:spPr>
          <a:xfrm>
            <a:off x="751825" y="2647450"/>
            <a:ext cx="5869825" cy="3371025"/>
          </a:xfrm>
          <a:prstGeom prst="rect">
            <a:avLst/>
          </a:prstGeom>
          <a:noFill/>
          <a:ln>
            <a:noFill/>
          </a:ln>
        </p:spPr>
      </p:pic>
      <p:pic>
        <p:nvPicPr>
          <p:cNvPr id="206" name="Google Shape;206;g2ca864f1868_0_94"/>
          <p:cNvPicPr preferRelativeResize="0"/>
          <p:nvPr/>
        </p:nvPicPr>
        <p:blipFill rotWithShape="1">
          <a:blip r:embed="rId4">
            <a:alphaModFix/>
          </a:blip>
          <a:srcRect b="5376" l="0" r="0" t="4557"/>
          <a:stretch/>
        </p:blipFill>
        <p:spPr>
          <a:xfrm>
            <a:off x="6719800" y="2647450"/>
            <a:ext cx="5319802" cy="32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ca864f1868_0_100"/>
          <p:cNvSpPr txBox="1"/>
          <p:nvPr>
            <p:ph idx="1" type="body"/>
          </p:nvPr>
        </p:nvSpPr>
        <p:spPr>
          <a:xfrm>
            <a:off x="838200" y="2281061"/>
            <a:ext cx="10515600" cy="1873500"/>
          </a:xfrm>
          <a:prstGeom prst="rect">
            <a:avLst/>
          </a:prstGeom>
        </p:spPr>
        <p:txBody>
          <a:bodyPr anchorCtr="0" anchor="t" bIns="45700" lIns="91425" spcFirstLastPara="1" rIns="91425" wrap="square" tIns="45700">
            <a:normAutofit/>
          </a:bodyPr>
          <a:lstStyle/>
          <a:p>
            <a:pPr indent="0" lvl="0" marL="0" rtl="0" algn="ctr">
              <a:spcBef>
                <a:spcPts val="750"/>
              </a:spcBef>
              <a:spcAft>
                <a:spcPts val="0"/>
              </a:spcAft>
              <a:buNone/>
            </a:pPr>
            <a:r>
              <a:rPr lang="en-US" sz="4400">
                <a:solidFill>
                  <a:srgbClr val="BF1238"/>
                </a:solidFill>
              </a:rPr>
              <a:t>HUD Data Reports </a:t>
            </a:r>
            <a:endParaRPr sz="4400">
              <a:solidFill>
                <a:srgbClr val="BF123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ca864f1868_0_118"/>
          <p:cNvSpPr txBox="1"/>
          <p:nvPr>
            <p:ph type="title"/>
          </p:nvPr>
        </p:nvSpPr>
        <p:spPr>
          <a:xfrm>
            <a:off x="838200" y="2090226"/>
            <a:ext cx="10515600" cy="160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4400"/>
              <a:t>Project Portal Submission Refresher </a:t>
            </a:r>
            <a:endParaRPr sz="4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ca864f1868_0_124"/>
          <p:cNvSpPr txBox="1"/>
          <p:nvPr>
            <p:ph type="title"/>
          </p:nvPr>
        </p:nvSpPr>
        <p:spPr>
          <a:xfrm>
            <a:off x="838200" y="863724"/>
            <a:ext cx="10515600" cy="881100"/>
          </a:xfrm>
          <a:prstGeom prst="rect">
            <a:avLst/>
          </a:prstGeom>
          <a:solidFill>
            <a:schemeClr val="dk1"/>
          </a:solidFill>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2029">
                <a:solidFill>
                  <a:schemeClr val="lt1"/>
                </a:solidFill>
              </a:rPr>
              <a:t>The HSP 25 application should now be </a:t>
            </a:r>
            <a:r>
              <a:rPr lang="en-US" sz="2029">
                <a:solidFill>
                  <a:schemeClr val="lt1"/>
                </a:solidFill>
              </a:rPr>
              <a:t>visible</a:t>
            </a:r>
            <a:r>
              <a:rPr lang="en-US" sz="2029">
                <a:solidFill>
                  <a:schemeClr val="lt1"/>
                </a:solidFill>
              </a:rPr>
              <a:t> on your Project Portal Dashboard under “My Opportunities”. The posted due date is incorrect and will be updated soon. The application is due May 8th, 2024 at 5pm. If you do not see the application posted, please let me know.   </a:t>
            </a:r>
            <a:endParaRPr sz="2029">
              <a:solidFill>
                <a:schemeClr val="lt1"/>
              </a:solidFill>
            </a:endParaRPr>
          </a:p>
        </p:txBody>
      </p:sp>
      <p:pic>
        <p:nvPicPr>
          <p:cNvPr id="225" name="Google Shape;225;g2ca864f1868_0_124"/>
          <p:cNvPicPr preferRelativeResize="0"/>
          <p:nvPr/>
        </p:nvPicPr>
        <p:blipFill rotWithShape="1">
          <a:blip r:embed="rId3">
            <a:alphaModFix/>
          </a:blip>
          <a:srcRect b="4850" l="0" r="2771" t="17792"/>
          <a:stretch/>
        </p:blipFill>
        <p:spPr>
          <a:xfrm>
            <a:off x="1520150" y="1952025"/>
            <a:ext cx="9397377" cy="4335924"/>
          </a:xfrm>
          <a:prstGeom prst="rect">
            <a:avLst/>
          </a:prstGeom>
          <a:noFill/>
          <a:ln>
            <a:noFill/>
          </a:ln>
        </p:spPr>
      </p:pic>
      <p:sp>
        <p:nvSpPr>
          <p:cNvPr id="226" name="Google Shape;226;g2ca864f1868_0_124"/>
          <p:cNvSpPr/>
          <p:nvPr/>
        </p:nvSpPr>
        <p:spPr>
          <a:xfrm>
            <a:off x="5510575" y="4534575"/>
            <a:ext cx="725400" cy="414600"/>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838200" y="1080478"/>
            <a:ext cx="10515600" cy="71599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2700"/>
              <a:buFont typeface="Calibri"/>
              <a:buNone/>
            </a:pPr>
            <a:r>
              <a:rPr lang="en-US" sz="3700"/>
              <a:t>Content</a:t>
            </a:r>
            <a:endParaRPr sz="3800"/>
          </a:p>
        </p:txBody>
      </p:sp>
      <p:sp>
        <p:nvSpPr>
          <p:cNvPr id="104" name="Google Shape;104;p2"/>
          <p:cNvSpPr txBox="1"/>
          <p:nvPr>
            <p:ph idx="1" type="body"/>
          </p:nvPr>
        </p:nvSpPr>
        <p:spPr>
          <a:xfrm>
            <a:off x="838200" y="1969336"/>
            <a:ext cx="10515600" cy="1873539"/>
          </a:xfrm>
          <a:prstGeom prst="rect">
            <a:avLst/>
          </a:prstGeom>
          <a:noFill/>
          <a:ln>
            <a:noFill/>
          </a:ln>
        </p:spPr>
        <p:txBody>
          <a:bodyPr anchorCtr="0" anchor="t" bIns="45700" lIns="91425" spcFirstLastPara="1" rIns="91425" wrap="square" tIns="45700">
            <a:normAutofit/>
          </a:bodyPr>
          <a:lstStyle/>
          <a:p>
            <a:pPr indent="-384810" lvl="0" marL="457200" rtl="0" algn="l">
              <a:lnSpc>
                <a:spcPct val="90000"/>
              </a:lnSpc>
              <a:spcBef>
                <a:spcPts val="0"/>
              </a:spcBef>
              <a:spcAft>
                <a:spcPts val="0"/>
              </a:spcAft>
              <a:buSzPts val="2460"/>
              <a:buChar char="•"/>
            </a:pPr>
            <a:r>
              <a:rPr lang="en-US" sz="2400"/>
              <a:t>HSP25 Application Overview</a:t>
            </a:r>
            <a:endParaRPr sz="2400"/>
          </a:p>
          <a:p>
            <a:pPr indent="-384810" lvl="0" marL="457200" rtl="0" algn="l">
              <a:lnSpc>
                <a:spcPct val="90000"/>
              </a:lnSpc>
              <a:spcBef>
                <a:spcPts val="0"/>
              </a:spcBef>
              <a:spcAft>
                <a:spcPts val="0"/>
              </a:spcAft>
              <a:buSzPts val="2460"/>
              <a:buChar char="•"/>
            </a:pPr>
            <a:r>
              <a:rPr lang="en-US" sz="2400"/>
              <a:t>HUD Data Reports</a:t>
            </a:r>
            <a:endParaRPr sz="2400"/>
          </a:p>
          <a:p>
            <a:pPr indent="-384810" lvl="0" marL="457200" rtl="0" algn="l">
              <a:lnSpc>
                <a:spcPct val="90000"/>
              </a:lnSpc>
              <a:spcBef>
                <a:spcPts val="0"/>
              </a:spcBef>
              <a:spcAft>
                <a:spcPts val="0"/>
              </a:spcAft>
              <a:buSzPts val="2460"/>
              <a:buChar char="•"/>
            </a:pPr>
            <a:r>
              <a:rPr lang="en-US" sz="2400"/>
              <a:t>Project Portal Submission Refresher </a:t>
            </a:r>
            <a:endParaRPr sz="2400"/>
          </a:p>
          <a:p>
            <a:pPr indent="-384810" lvl="0" marL="457200" rtl="0" algn="l">
              <a:lnSpc>
                <a:spcPct val="90000"/>
              </a:lnSpc>
              <a:spcBef>
                <a:spcPts val="0"/>
              </a:spcBef>
              <a:spcAft>
                <a:spcPts val="0"/>
              </a:spcAft>
              <a:buSzPts val="2460"/>
              <a:buChar char="•"/>
            </a:pPr>
            <a:r>
              <a:rPr lang="en-US" sz="2400"/>
              <a:t>Questions?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ca864f1868_0_130"/>
          <p:cNvSpPr txBox="1"/>
          <p:nvPr>
            <p:ph type="title"/>
          </p:nvPr>
        </p:nvSpPr>
        <p:spPr>
          <a:xfrm>
            <a:off x="838200" y="1080478"/>
            <a:ext cx="10515600" cy="716100"/>
          </a:xfrm>
          <a:prstGeom prst="rect">
            <a:avLst/>
          </a:prstGeom>
          <a:solidFill>
            <a:schemeClr val="dk1"/>
          </a:solidFill>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Click “Proceed” to initiate the application. </a:t>
            </a:r>
            <a:endParaRPr>
              <a:solidFill>
                <a:schemeClr val="lt1"/>
              </a:solidFill>
            </a:endParaRPr>
          </a:p>
        </p:txBody>
      </p:sp>
      <p:pic>
        <p:nvPicPr>
          <p:cNvPr id="233" name="Google Shape;233;g2ca864f1868_0_130"/>
          <p:cNvPicPr preferRelativeResize="0"/>
          <p:nvPr/>
        </p:nvPicPr>
        <p:blipFill rotWithShape="1">
          <a:blip r:embed="rId3">
            <a:alphaModFix/>
          </a:blip>
          <a:srcRect b="5869" l="18000" r="22176" t="7692"/>
          <a:stretch/>
        </p:blipFill>
        <p:spPr>
          <a:xfrm>
            <a:off x="2539350" y="1934750"/>
            <a:ext cx="6996201" cy="4456825"/>
          </a:xfrm>
          <a:prstGeom prst="rect">
            <a:avLst/>
          </a:prstGeom>
          <a:noFill/>
          <a:ln>
            <a:noFill/>
          </a:ln>
        </p:spPr>
      </p:pic>
      <p:sp>
        <p:nvSpPr>
          <p:cNvPr id="234" name="Google Shape;234;g2ca864f1868_0_130"/>
          <p:cNvSpPr/>
          <p:nvPr/>
        </p:nvSpPr>
        <p:spPr>
          <a:xfrm>
            <a:off x="5657350" y="5976975"/>
            <a:ext cx="760200" cy="414600"/>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ca864f1868_0_106"/>
          <p:cNvSpPr txBox="1"/>
          <p:nvPr>
            <p:ph type="title"/>
          </p:nvPr>
        </p:nvSpPr>
        <p:spPr>
          <a:xfrm>
            <a:off x="838200" y="873178"/>
            <a:ext cx="10515600" cy="716100"/>
          </a:xfrm>
          <a:prstGeom prst="rect">
            <a:avLst/>
          </a:prstGeom>
          <a:solidFill>
            <a:schemeClr val="dk1"/>
          </a:solidFill>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solidFill>
                  <a:schemeClr val="lt1"/>
                </a:solidFill>
              </a:rPr>
              <a:t>Begin the application from the first bullet under Application Forms. Select “Application Information”.</a:t>
            </a:r>
            <a:endParaRPr>
              <a:solidFill>
                <a:schemeClr val="lt1"/>
              </a:solidFill>
            </a:endParaRPr>
          </a:p>
        </p:txBody>
      </p:sp>
      <p:pic>
        <p:nvPicPr>
          <p:cNvPr id="241" name="Google Shape;241;g2ca864f1868_0_106"/>
          <p:cNvPicPr preferRelativeResize="0"/>
          <p:nvPr/>
        </p:nvPicPr>
        <p:blipFill rotWithShape="1">
          <a:blip r:embed="rId3">
            <a:alphaModFix/>
          </a:blip>
          <a:srcRect b="5438" l="0" r="4816" t="24928"/>
          <a:stretch/>
        </p:blipFill>
        <p:spPr>
          <a:xfrm>
            <a:off x="1036475" y="1796575"/>
            <a:ext cx="9777401" cy="4301349"/>
          </a:xfrm>
          <a:prstGeom prst="rect">
            <a:avLst/>
          </a:prstGeom>
          <a:noFill/>
          <a:ln>
            <a:noFill/>
          </a:ln>
        </p:spPr>
      </p:pic>
      <p:sp>
        <p:nvSpPr>
          <p:cNvPr id="242" name="Google Shape;242;g2ca864f1868_0_106"/>
          <p:cNvSpPr/>
          <p:nvPr/>
        </p:nvSpPr>
        <p:spPr>
          <a:xfrm>
            <a:off x="155475" y="3878150"/>
            <a:ext cx="604500" cy="414600"/>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ca864f1868_0_144"/>
          <p:cNvSpPr txBox="1"/>
          <p:nvPr>
            <p:ph type="title"/>
          </p:nvPr>
        </p:nvSpPr>
        <p:spPr>
          <a:xfrm>
            <a:off x="838200" y="959553"/>
            <a:ext cx="10515600" cy="716100"/>
          </a:xfrm>
          <a:prstGeom prst="rect">
            <a:avLst/>
          </a:prstGeom>
          <a:solidFill>
            <a:schemeClr val="dk1"/>
          </a:solidFill>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solidFill>
                  <a:schemeClr val="lt1"/>
                </a:solidFill>
              </a:rPr>
              <a:t>Complete the Application Information page. Be sure to complete/ update any missing information in the Organization information section. </a:t>
            </a:r>
            <a:endParaRPr>
              <a:solidFill>
                <a:schemeClr val="lt1"/>
              </a:solidFill>
            </a:endParaRPr>
          </a:p>
        </p:txBody>
      </p:sp>
      <p:pic>
        <p:nvPicPr>
          <p:cNvPr id="249" name="Google Shape;249;g2ca864f1868_0_144"/>
          <p:cNvPicPr preferRelativeResize="0"/>
          <p:nvPr/>
        </p:nvPicPr>
        <p:blipFill rotWithShape="1">
          <a:blip r:embed="rId3">
            <a:alphaModFix/>
          </a:blip>
          <a:srcRect b="5936" l="0" r="3381" t="14165"/>
          <a:stretch/>
        </p:blipFill>
        <p:spPr>
          <a:xfrm>
            <a:off x="838200" y="1848375"/>
            <a:ext cx="10515601" cy="4180451"/>
          </a:xfrm>
          <a:prstGeom prst="rect">
            <a:avLst/>
          </a:prstGeom>
          <a:noFill/>
          <a:ln>
            <a:noFill/>
          </a:ln>
        </p:spPr>
      </p:pic>
      <p:sp>
        <p:nvSpPr>
          <p:cNvPr id="250" name="Google Shape;250;g2ca864f1868_0_144"/>
          <p:cNvSpPr/>
          <p:nvPr/>
        </p:nvSpPr>
        <p:spPr>
          <a:xfrm>
            <a:off x="155475" y="4120000"/>
            <a:ext cx="570000" cy="414600"/>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g2ca864f1868_0_150"/>
          <p:cNvPicPr preferRelativeResize="0"/>
          <p:nvPr/>
        </p:nvPicPr>
        <p:blipFill rotWithShape="1">
          <a:blip r:embed="rId3">
            <a:alphaModFix/>
          </a:blip>
          <a:srcRect b="5780" l="0" r="6445" t="13820"/>
          <a:stretch/>
        </p:blipFill>
        <p:spPr>
          <a:xfrm>
            <a:off x="307850" y="837813"/>
            <a:ext cx="8536701" cy="5182376"/>
          </a:xfrm>
          <a:prstGeom prst="rect">
            <a:avLst/>
          </a:prstGeom>
          <a:noFill/>
          <a:ln>
            <a:noFill/>
          </a:ln>
          <a:effectLst>
            <a:reflection blurRad="0" dir="5400000" dist="38100" endA="0" endPos="30000" fadeDir="5400012" kx="0" rotWithShape="0" algn="bl" stPos="0" sy="-100000" ky="0"/>
          </a:effectLst>
        </p:spPr>
      </p:pic>
      <p:sp>
        <p:nvSpPr>
          <p:cNvPr id="257" name="Google Shape;257;g2ca864f1868_0_150"/>
          <p:cNvSpPr txBox="1"/>
          <p:nvPr>
            <p:ph type="title"/>
          </p:nvPr>
        </p:nvSpPr>
        <p:spPr>
          <a:xfrm>
            <a:off x="7410775" y="837825"/>
            <a:ext cx="4595100" cy="5467500"/>
          </a:xfrm>
          <a:prstGeom prst="rect">
            <a:avLst/>
          </a:prstGeom>
          <a:solidFill>
            <a:schemeClr val="dk1"/>
          </a:solidFill>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sz="2277">
                <a:solidFill>
                  <a:schemeClr val="lt1"/>
                </a:solidFill>
              </a:rPr>
              <a:t>UNDER APPLICATION DETAILS:</a:t>
            </a:r>
            <a:endParaRPr sz="2277">
              <a:solidFill>
                <a:schemeClr val="lt1"/>
              </a:solidFill>
            </a:endParaRPr>
          </a:p>
          <a:p>
            <a:pPr indent="0" lvl="0" marL="0" rtl="0" algn="l">
              <a:spcBef>
                <a:spcPts val="0"/>
              </a:spcBef>
              <a:spcAft>
                <a:spcPts val="0"/>
              </a:spcAft>
              <a:buNone/>
            </a:pPr>
            <a:r>
              <a:t/>
            </a:r>
            <a:endParaRPr sz="2277">
              <a:solidFill>
                <a:schemeClr val="lt1"/>
              </a:solidFill>
            </a:endParaRPr>
          </a:p>
          <a:p>
            <a:pPr indent="0" lvl="0" marL="0" rtl="0" algn="l">
              <a:spcBef>
                <a:spcPts val="0"/>
              </a:spcBef>
              <a:spcAft>
                <a:spcPts val="0"/>
              </a:spcAft>
              <a:buNone/>
            </a:pPr>
            <a:r>
              <a:rPr lang="en-US" sz="2277">
                <a:solidFill>
                  <a:schemeClr val="lt1"/>
                </a:solidFill>
              </a:rPr>
              <a:t>For the DHCD Program.. select Homelessness Solutions Program.</a:t>
            </a:r>
            <a:endParaRPr sz="2277">
              <a:solidFill>
                <a:schemeClr val="lt1"/>
              </a:solidFill>
            </a:endParaRPr>
          </a:p>
          <a:p>
            <a:pPr indent="0" lvl="0" marL="0" rtl="0" algn="l">
              <a:spcBef>
                <a:spcPts val="0"/>
              </a:spcBef>
              <a:spcAft>
                <a:spcPts val="0"/>
              </a:spcAft>
              <a:buNone/>
            </a:pPr>
            <a:r>
              <a:t/>
            </a:r>
            <a:endParaRPr sz="2277">
              <a:solidFill>
                <a:schemeClr val="lt1"/>
              </a:solidFill>
            </a:endParaRPr>
          </a:p>
          <a:p>
            <a:pPr indent="0" lvl="0" marL="0" rtl="0" algn="l">
              <a:spcBef>
                <a:spcPts val="0"/>
              </a:spcBef>
              <a:spcAft>
                <a:spcPts val="0"/>
              </a:spcAft>
              <a:buNone/>
            </a:pPr>
            <a:r>
              <a:rPr lang="en-US" sz="2277">
                <a:solidFill>
                  <a:schemeClr val="lt1"/>
                </a:solidFill>
              </a:rPr>
              <a:t>For the Program Name use:</a:t>
            </a:r>
            <a:endParaRPr sz="2277">
              <a:solidFill>
                <a:schemeClr val="lt1"/>
              </a:solidFill>
            </a:endParaRPr>
          </a:p>
          <a:p>
            <a:pPr indent="0" lvl="0" marL="0" rtl="0" algn="l">
              <a:spcBef>
                <a:spcPts val="0"/>
              </a:spcBef>
              <a:spcAft>
                <a:spcPts val="0"/>
              </a:spcAft>
              <a:buNone/>
            </a:pPr>
            <a:r>
              <a:rPr i="1" lang="en-US" sz="2277">
                <a:solidFill>
                  <a:schemeClr val="lt1"/>
                </a:solidFill>
              </a:rPr>
              <a:t>{</a:t>
            </a:r>
            <a:r>
              <a:rPr i="1" lang="en-US" sz="2277">
                <a:solidFill>
                  <a:schemeClr val="lt1"/>
                </a:solidFill>
              </a:rPr>
              <a:t>Agency Name} HSP SFY25 Program Application</a:t>
            </a:r>
            <a:endParaRPr i="1" sz="2277">
              <a:solidFill>
                <a:schemeClr val="lt1"/>
              </a:solidFill>
            </a:endParaRPr>
          </a:p>
          <a:p>
            <a:pPr indent="0" lvl="0" marL="0" rtl="0" algn="l">
              <a:spcBef>
                <a:spcPts val="0"/>
              </a:spcBef>
              <a:spcAft>
                <a:spcPts val="0"/>
              </a:spcAft>
              <a:buNone/>
            </a:pPr>
            <a:r>
              <a:rPr lang="en-US" sz="2477">
                <a:solidFill>
                  <a:schemeClr val="lt1"/>
                </a:solidFill>
              </a:rPr>
              <a:t> </a:t>
            </a:r>
            <a:endParaRPr sz="2477">
              <a:solidFill>
                <a:schemeClr val="lt1"/>
              </a:solidFill>
            </a:endParaRPr>
          </a:p>
          <a:p>
            <a:pPr indent="0" lvl="0" marL="0" rtl="0" algn="l">
              <a:spcBef>
                <a:spcPts val="0"/>
              </a:spcBef>
              <a:spcAft>
                <a:spcPts val="0"/>
              </a:spcAft>
              <a:buNone/>
            </a:pPr>
            <a:r>
              <a:rPr lang="en-US" sz="2477">
                <a:solidFill>
                  <a:schemeClr val="lt1"/>
                </a:solidFill>
              </a:rPr>
              <a:t>For the short description use:</a:t>
            </a:r>
            <a:endParaRPr sz="2477">
              <a:solidFill>
                <a:schemeClr val="lt1"/>
              </a:solidFill>
            </a:endParaRPr>
          </a:p>
          <a:p>
            <a:pPr indent="0" lvl="0" marL="0" rtl="0" algn="l">
              <a:spcBef>
                <a:spcPts val="0"/>
              </a:spcBef>
              <a:spcAft>
                <a:spcPts val="0"/>
              </a:spcAft>
              <a:buNone/>
            </a:pPr>
            <a:r>
              <a:rPr i="1" lang="en-US" sz="2477">
                <a:solidFill>
                  <a:schemeClr val="lt1"/>
                </a:solidFill>
              </a:rPr>
              <a:t>“</a:t>
            </a:r>
            <a:r>
              <a:rPr i="1" lang="en-US" sz="2477">
                <a:solidFill>
                  <a:schemeClr val="lt1"/>
                </a:solidFill>
              </a:rPr>
              <a:t>{</a:t>
            </a:r>
            <a:r>
              <a:rPr i="1" lang="en-US" sz="2477">
                <a:solidFill>
                  <a:schemeClr val="lt1"/>
                </a:solidFill>
              </a:rPr>
              <a:t>Agency Name} is </a:t>
            </a:r>
            <a:r>
              <a:rPr i="1" lang="en-US" sz="2477">
                <a:solidFill>
                  <a:schemeClr val="lt1"/>
                </a:solidFill>
              </a:rPr>
              <a:t>applying</a:t>
            </a:r>
            <a:r>
              <a:rPr i="1" lang="en-US" sz="2477">
                <a:solidFill>
                  <a:schemeClr val="lt1"/>
                </a:solidFill>
              </a:rPr>
              <a:t> for Homelessness Solutions Program funding, which will provide services and housing to prevent and end homelessness for Maryland residents.”</a:t>
            </a:r>
            <a:endParaRPr i="1" sz="2477">
              <a:solidFill>
                <a:schemeClr val="lt1"/>
              </a:solidFill>
            </a:endParaRPr>
          </a:p>
          <a:p>
            <a:pPr indent="0" lvl="0" marL="0" rtl="0" algn="l">
              <a:spcBef>
                <a:spcPts val="0"/>
              </a:spcBef>
              <a:spcAft>
                <a:spcPts val="0"/>
              </a:spcAft>
              <a:buNone/>
            </a:pPr>
            <a:r>
              <a:t/>
            </a:r>
            <a:endParaRPr/>
          </a:p>
        </p:txBody>
      </p:sp>
      <p:sp>
        <p:nvSpPr>
          <p:cNvPr id="258" name="Google Shape;258;g2ca864f1868_0_150"/>
          <p:cNvSpPr/>
          <p:nvPr/>
        </p:nvSpPr>
        <p:spPr>
          <a:xfrm>
            <a:off x="0" y="3744325"/>
            <a:ext cx="293700" cy="414600"/>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g2ca864f1868_0_156"/>
          <p:cNvPicPr preferRelativeResize="0"/>
          <p:nvPr/>
        </p:nvPicPr>
        <p:blipFill rotWithShape="1">
          <a:blip r:embed="rId3">
            <a:alphaModFix/>
          </a:blip>
          <a:srcRect b="4313" l="0" r="6924" t="22458"/>
          <a:stretch/>
        </p:blipFill>
        <p:spPr>
          <a:xfrm>
            <a:off x="400425" y="1036475"/>
            <a:ext cx="7995000" cy="4957801"/>
          </a:xfrm>
          <a:prstGeom prst="rect">
            <a:avLst/>
          </a:prstGeom>
          <a:noFill/>
          <a:ln>
            <a:noFill/>
          </a:ln>
        </p:spPr>
      </p:pic>
      <p:sp>
        <p:nvSpPr>
          <p:cNvPr id="265" name="Google Shape;265;g2ca864f1868_0_156"/>
          <p:cNvSpPr txBox="1"/>
          <p:nvPr>
            <p:ph type="title"/>
          </p:nvPr>
        </p:nvSpPr>
        <p:spPr>
          <a:xfrm>
            <a:off x="8775475" y="1036475"/>
            <a:ext cx="3161400" cy="4957800"/>
          </a:xfrm>
          <a:prstGeom prst="rect">
            <a:avLst/>
          </a:prstGeom>
          <a:solidFill>
            <a:schemeClr val="dk1"/>
          </a:solidFill>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The funding type is “Operating/ Non- Capital.</a:t>
            </a:r>
            <a:endParaRPr>
              <a:solidFill>
                <a:schemeClr val="lt1"/>
              </a:solidFill>
            </a:endParaRPr>
          </a:p>
          <a:p>
            <a:pPr indent="0" lvl="0" marL="0" rtl="0" algn="l">
              <a:spcBef>
                <a:spcPts val="0"/>
              </a:spcBef>
              <a:spcAft>
                <a:spcPts val="0"/>
              </a:spcAft>
              <a:buNone/>
            </a:pPr>
            <a:r>
              <a:rPr lang="en-US">
                <a:solidFill>
                  <a:schemeClr val="lt1"/>
                </a:solidFill>
              </a:rPr>
              <a:t> </a:t>
            </a:r>
            <a:endParaRPr>
              <a:solidFill>
                <a:schemeClr val="lt1"/>
              </a:solidFill>
            </a:endParaRPr>
          </a:p>
          <a:p>
            <a:pPr indent="0" lvl="0" marL="0" rtl="0" algn="l">
              <a:spcBef>
                <a:spcPts val="0"/>
              </a:spcBef>
              <a:spcAft>
                <a:spcPts val="0"/>
              </a:spcAft>
              <a:buNone/>
            </a:pPr>
            <a:r>
              <a:rPr lang="en-US">
                <a:solidFill>
                  <a:schemeClr val="lt1"/>
                </a:solidFill>
              </a:rPr>
              <a:t>Enter the Total Requested</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US">
                <a:solidFill>
                  <a:schemeClr val="lt1"/>
                </a:solidFill>
              </a:rPr>
              <a:t>Enter Total Project Cost </a:t>
            </a:r>
            <a:endParaRPr>
              <a:solidFill>
                <a:schemeClr val="lt1"/>
              </a:solidFill>
            </a:endParaRPr>
          </a:p>
        </p:txBody>
      </p:sp>
      <p:sp>
        <p:nvSpPr>
          <p:cNvPr id="266" name="Google Shape;266;g2ca864f1868_0_156"/>
          <p:cNvSpPr/>
          <p:nvPr/>
        </p:nvSpPr>
        <p:spPr>
          <a:xfrm>
            <a:off x="0" y="3429000"/>
            <a:ext cx="293700" cy="414600"/>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g2ca864f1868_0_165"/>
          <p:cNvPicPr preferRelativeResize="0"/>
          <p:nvPr/>
        </p:nvPicPr>
        <p:blipFill rotWithShape="1">
          <a:blip r:embed="rId3">
            <a:alphaModFix/>
          </a:blip>
          <a:srcRect b="6966" l="0" r="10530" t="22946"/>
          <a:stretch/>
        </p:blipFill>
        <p:spPr>
          <a:xfrm>
            <a:off x="690975" y="1080475"/>
            <a:ext cx="7657550" cy="4948500"/>
          </a:xfrm>
          <a:prstGeom prst="rect">
            <a:avLst/>
          </a:prstGeom>
          <a:noFill/>
          <a:ln>
            <a:noFill/>
          </a:ln>
        </p:spPr>
      </p:pic>
      <p:sp>
        <p:nvSpPr>
          <p:cNvPr id="273" name="Google Shape;273;g2ca864f1868_0_165"/>
          <p:cNvSpPr txBox="1"/>
          <p:nvPr>
            <p:ph type="title"/>
          </p:nvPr>
        </p:nvSpPr>
        <p:spPr>
          <a:xfrm>
            <a:off x="7946300" y="1080475"/>
            <a:ext cx="3407400" cy="4948500"/>
          </a:xfrm>
          <a:prstGeom prst="rect">
            <a:avLst/>
          </a:prstGeom>
          <a:solidFill>
            <a:schemeClr val="dk1"/>
          </a:solidFill>
        </p:spPr>
        <p:txBody>
          <a:bodyPr anchorCtr="0" anchor="ctr" bIns="45700" lIns="91425" spcFirstLastPara="1" rIns="91425" wrap="square" tIns="45700">
            <a:normAutofit/>
          </a:bodyPr>
          <a:lstStyle/>
          <a:p>
            <a:pPr indent="0" lvl="0" marL="0" rtl="0" algn="l">
              <a:spcBef>
                <a:spcPts val="0"/>
              </a:spcBef>
              <a:spcAft>
                <a:spcPts val="0"/>
              </a:spcAft>
              <a:buNone/>
            </a:pPr>
            <a:r>
              <a:rPr lang="en-US" sz="2600">
                <a:solidFill>
                  <a:schemeClr val="lt1"/>
                </a:solidFill>
              </a:rPr>
              <a:t>For Program/ Project Address Designation:</a:t>
            </a:r>
            <a:endParaRPr sz="2600">
              <a:solidFill>
                <a:schemeClr val="lt1"/>
              </a:solidFill>
            </a:endParaRPr>
          </a:p>
          <a:p>
            <a:pPr indent="0" lvl="0" marL="0" rtl="0" algn="l">
              <a:spcBef>
                <a:spcPts val="0"/>
              </a:spcBef>
              <a:spcAft>
                <a:spcPts val="0"/>
              </a:spcAft>
              <a:buNone/>
            </a:pPr>
            <a:r>
              <a:t/>
            </a:r>
            <a:endParaRPr sz="2600">
              <a:solidFill>
                <a:schemeClr val="lt1"/>
              </a:solidFill>
            </a:endParaRPr>
          </a:p>
          <a:p>
            <a:pPr indent="0" lvl="0" marL="0" rtl="0" algn="l">
              <a:spcBef>
                <a:spcPts val="0"/>
              </a:spcBef>
              <a:spcAft>
                <a:spcPts val="0"/>
              </a:spcAft>
              <a:buNone/>
            </a:pPr>
            <a:r>
              <a:t/>
            </a:r>
            <a:endParaRPr sz="2600">
              <a:solidFill>
                <a:schemeClr val="lt1"/>
              </a:solidFill>
            </a:endParaRPr>
          </a:p>
          <a:p>
            <a:pPr indent="0" lvl="0" marL="0" rtl="0" algn="l">
              <a:spcBef>
                <a:spcPts val="0"/>
              </a:spcBef>
              <a:spcAft>
                <a:spcPts val="0"/>
              </a:spcAft>
              <a:buNone/>
            </a:pPr>
            <a:r>
              <a:rPr lang="en-US" sz="2600">
                <a:solidFill>
                  <a:schemeClr val="lt1"/>
                </a:solidFill>
              </a:rPr>
              <a:t>Scroll to the bottom of this section and select, “None of the Above”</a:t>
            </a:r>
            <a:endParaRPr sz="2600">
              <a:solidFill>
                <a:schemeClr val="lt1"/>
              </a:solidFill>
            </a:endParaRPr>
          </a:p>
        </p:txBody>
      </p:sp>
      <p:sp>
        <p:nvSpPr>
          <p:cNvPr id="274" name="Google Shape;274;g2ca864f1868_0_165"/>
          <p:cNvSpPr/>
          <p:nvPr/>
        </p:nvSpPr>
        <p:spPr>
          <a:xfrm>
            <a:off x="172750" y="3601750"/>
            <a:ext cx="449100" cy="414600"/>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ca864f1868_0_171"/>
          <p:cNvSpPr txBox="1"/>
          <p:nvPr>
            <p:ph type="title"/>
          </p:nvPr>
        </p:nvSpPr>
        <p:spPr>
          <a:xfrm>
            <a:off x="838200" y="829175"/>
            <a:ext cx="10515600" cy="811800"/>
          </a:xfrm>
          <a:prstGeom prst="rect">
            <a:avLst/>
          </a:prstGeom>
          <a:solidFill>
            <a:schemeClr val="dk1"/>
          </a:solidFill>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2130">
                <a:solidFill>
                  <a:schemeClr val="lt1"/>
                </a:solidFill>
                <a:extLst>
                  <a:ext uri="http://customooxmlschemas.google.com/">
                    <go:slidesCustomData xmlns:go="http://customooxmlschemas.google.com/" textRoundtripDataId="0"/>
                  </a:ext>
                </a:extLst>
              </a:rPr>
              <a:t>Application Community Needs, Strategies and Outcomes</a:t>
            </a:r>
            <a:r>
              <a:rPr lang="en-US" sz="2130">
                <a:solidFill>
                  <a:schemeClr val="lt1"/>
                </a:solidFill>
              </a:rPr>
              <a:t>: This questions will be addressed in the narrative of the application. Please just enter, “See Attached” in these fields. </a:t>
            </a:r>
            <a:endParaRPr sz="2130">
              <a:solidFill>
                <a:schemeClr val="lt1"/>
              </a:solidFill>
            </a:endParaRPr>
          </a:p>
        </p:txBody>
      </p:sp>
      <p:pic>
        <p:nvPicPr>
          <p:cNvPr id="281" name="Google Shape;281;g2ca864f1868_0_171"/>
          <p:cNvPicPr preferRelativeResize="0"/>
          <p:nvPr/>
        </p:nvPicPr>
        <p:blipFill rotWithShape="1">
          <a:blip r:embed="rId4">
            <a:alphaModFix/>
          </a:blip>
          <a:srcRect b="5510" l="0" r="5338" t="19312"/>
          <a:stretch/>
        </p:blipFill>
        <p:spPr>
          <a:xfrm>
            <a:off x="394250" y="1641075"/>
            <a:ext cx="5513651" cy="4301401"/>
          </a:xfrm>
          <a:prstGeom prst="rect">
            <a:avLst/>
          </a:prstGeom>
          <a:noFill/>
          <a:ln>
            <a:noFill/>
          </a:ln>
        </p:spPr>
      </p:pic>
      <p:pic>
        <p:nvPicPr>
          <p:cNvPr id="282" name="Google Shape;282;g2ca864f1868_0_171"/>
          <p:cNvPicPr preferRelativeResize="0"/>
          <p:nvPr/>
        </p:nvPicPr>
        <p:blipFill rotWithShape="1">
          <a:blip r:embed="rId5">
            <a:alphaModFix/>
          </a:blip>
          <a:srcRect b="7236" l="0" r="5970" t="14190"/>
          <a:stretch/>
        </p:blipFill>
        <p:spPr>
          <a:xfrm>
            <a:off x="6011550" y="1641075"/>
            <a:ext cx="5700601" cy="4301399"/>
          </a:xfrm>
          <a:prstGeom prst="rect">
            <a:avLst/>
          </a:prstGeom>
          <a:noFill/>
          <a:ln>
            <a:noFill/>
          </a:ln>
        </p:spPr>
      </p:pic>
      <p:sp>
        <p:nvSpPr>
          <p:cNvPr id="283" name="Google Shape;283;g2ca864f1868_0_171"/>
          <p:cNvSpPr/>
          <p:nvPr/>
        </p:nvSpPr>
        <p:spPr>
          <a:xfrm>
            <a:off x="-3100" y="3860875"/>
            <a:ext cx="293700" cy="414600"/>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ca864f1868_0_180"/>
          <p:cNvSpPr txBox="1"/>
          <p:nvPr>
            <p:ph type="title"/>
          </p:nvPr>
        </p:nvSpPr>
        <p:spPr>
          <a:xfrm>
            <a:off x="216325" y="1016225"/>
            <a:ext cx="2858700" cy="5012700"/>
          </a:xfrm>
          <a:prstGeom prst="rect">
            <a:avLst/>
          </a:prstGeom>
          <a:solidFill>
            <a:schemeClr val="dk1"/>
          </a:solidFill>
        </p:spPr>
        <p:txBody>
          <a:bodyPr anchorCtr="0" anchor="ctr" bIns="45700" lIns="91425" spcFirstLastPara="1" rIns="91425" wrap="square" tIns="45700">
            <a:normAutofit/>
          </a:bodyPr>
          <a:lstStyle/>
          <a:p>
            <a:pPr indent="0" lvl="0" marL="0" rtl="0" algn="l">
              <a:spcBef>
                <a:spcPts val="0"/>
              </a:spcBef>
              <a:spcAft>
                <a:spcPts val="0"/>
              </a:spcAft>
              <a:buNone/>
            </a:pPr>
            <a:r>
              <a:rPr lang="en-US" sz="2255">
                <a:solidFill>
                  <a:schemeClr val="lt1"/>
                </a:solidFill>
              </a:rPr>
              <a:t>Application Budget: </a:t>
            </a:r>
            <a:endParaRPr sz="2255">
              <a:solidFill>
                <a:schemeClr val="lt1"/>
              </a:solidFill>
            </a:endParaRPr>
          </a:p>
          <a:p>
            <a:pPr indent="0" lvl="0" marL="0" rtl="0" algn="l">
              <a:spcBef>
                <a:spcPts val="0"/>
              </a:spcBef>
              <a:spcAft>
                <a:spcPts val="0"/>
              </a:spcAft>
              <a:buNone/>
            </a:pPr>
            <a:r>
              <a:t/>
            </a:r>
            <a:endParaRPr sz="2255">
              <a:solidFill>
                <a:schemeClr val="lt1"/>
              </a:solidFill>
            </a:endParaRPr>
          </a:p>
          <a:p>
            <a:pPr indent="0" lvl="0" marL="0" rtl="0" algn="l">
              <a:spcBef>
                <a:spcPts val="0"/>
              </a:spcBef>
              <a:spcAft>
                <a:spcPts val="0"/>
              </a:spcAft>
              <a:buNone/>
            </a:pPr>
            <a:r>
              <a:rPr lang="en-US" sz="2255">
                <a:solidFill>
                  <a:schemeClr val="lt1"/>
                </a:solidFill>
              </a:rPr>
              <a:t>Create </a:t>
            </a:r>
            <a:r>
              <a:rPr lang="en-US" sz="2255" u="sng">
                <a:solidFill>
                  <a:schemeClr val="lt1"/>
                </a:solidFill>
              </a:rPr>
              <a:t>ONE</a:t>
            </a:r>
            <a:r>
              <a:rPr lang="en-US" sz="2255">
                <a:solidFill>
                  <a:schemeClr val="lt1"/>
                </a:solidFill>
              </a:rPr>
              <a:t> activity/use of funds called “operating”.  Enter the total amount of your CoC/LHC request into the “operating/non-capital amount” box in the activity line.  *Do not enter project types or any other activities.</a:t>
            </a:r>
            <a:endParaRPr sz="2255">
              <a:solidFill>
                <a:schemeClr val="lt1"/>
              </a:solidFill>
            </a:endParaRPr>
          </a:p>
          <a:p>
            <a:pPr indent="0" lvl="0" marL="0" rtl="0" algn="l">
              <a:spcBef>
                <a:spcPts val="0"/>
              </a:spcBef>
              <a:spcAft>
                <a:spcPts val="0"/>
              </a:spcAft>
              <a:buNone/>
            </a:pPr>
            <a:r>
              <a:t/>
            </a:r>
            <a:endParaRPr/>
          </a:p>
        </p:txBody>
      </p:sp>
      <p:pic>
        <p:nvPicPr>
          <p:cNvPr id="290" name="Google Shape;290;g2ca864f1868_0_180"/>
          <p:cNvPicPr preferRelativeResize="0"/>
          <p:nvPr/>
        </p:nvPicPr>
        <p:blipFill rotWithShape="1">
          <a:blip r:embed="rId3">
            <a:alphaModFix/>
          </a:blip>
          <a:srcRect b="5151" l="0" r="6041" t="14229"/>
          <a:stretch/>
        </p:blipFill>
        <p:spPr>
          <a:xfrm>
            <a:off x="3644925" y="932825"/>
            <a:ext cx="8343624" cy="5596950"/>
          </a:xfrm>
          <a:prstGeom prst="rect">
            <a:avLst/>
          </a:prstGeom>
          <a:noFill/>
          <a:ln>
            <a:noFill/>
          </a:ln>
        </p:spPr>
      </p:pic>
      <p:sp>
        <p:nvSpPr>
          <p:cNvPr id="291" name="Google Shape;291;g2ca864f1868_0_180"/>
          <p:cNvSpPr/>
          <p:nvPr/>
        </p:nvSpPr>
        <p:spPr>
          <a:xfrm>
            <a:off x="3213125" y="3739950"/>
            <a:ext cx="293700" cy="414600"/>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ca864f1868_0_186"/>
          <p:cNvSpPr txBox="1"/>
          <p:nvPr>
            <p:ph type="title"/>
          </p:nvPr>
        </p:nvSpPr>
        <p:spPr>
          <a:xfrm>
            <a:off x="946450" y="846450"/>
            <a:ext cx="10515600" cy="639300"/>
          </a:xfrm>
          <a:prstGeom prst="rect">
            <a:avLst/>
          </a:prstGeom>
          <a:solidFill>
            <a:schemeClr val="dk1"/>
          </a:solidFill>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sz="2000">
                <a:solidFill>
                  <a:schemeClr val="lt1"/>
                </a:solidFill>
              </a:rPr>
              <a:t>Application attachments: </a:t>
            </a:r>
            <a:r>
              <a:rPr lang="en-US" sz="2000">
                <a:solidFill>
                  <a:schemeClr val="lt1"/>
                </a:solidFill>
              </a:rPr>
              <a:t>For DHCD Program Application Form attach the HSP Application Narrative</a:t>
            </a:r>
            <a:endParaRPr sz="3300">
              <a:solidFill>
                <a:schemeClr val="lt1"/>
              </a:solidFill>
            </a:endParaRPr>
          </a:p>
        </p:txBody>
      </p:sp>
      <p:pic>
        <p:nvPicPr>
          <p:cNvPr id="298" name="Google Shape;298;g2ca864f1868_0_186"/>
          <p:cNvPicPr preferRelativeResize="0"/>
          <p:nvPr/>
        </p:nvPicPr>
        <p:blipFill rotWithShape="1">
          <a:blip r:embed="rId3">
            <a:alphaModFix/>
          </a:blip>
          <a:srcRect b="5940" l="0" r="6235" t="16707"/>
          <a:stretch/>
        </p:blipFill>
        <p:spPr>
          <a:xfrm>
            <a:off x="946450" y="1485750"/>
            <a:ext cx="10515601" cy="4601174"/>
          </a:xfrm>
          <a:prstGeom prst="rect">
            <a:avLst/>
          </a:prstGeom>
          <a:noFill/>
          <a:ln>
            <a:noFill/>
          </a:ln>
        </p:spPr>
      </p:pic>
      <p:sp>
        <p:nvSpPr>
          <p:cNvPr id="299" name="Google Shape;299;g2ca864f1868_0_186"/>
          <p:cNvSpPr/>
          <p:nvPr/>
        </p:nvSpPr>
        <p:spPr>
          <a:xfrm>
            <a:off x="138200" y="3791775"/>
            <a:ext cx="552900" cy="414600"/>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g2ca864f1868_0_192"/>
          <p:cNvPicPr preferRelativeResize="0"/>
          <p:nvPr/>
        </p:nvPicPr>
        <p:blipFill rotWithShape="1">
          <a:blip r:embed="rId3">
            <a:alphaModFix/>
          </a:blip>
          <a:srcRect b="6773" l="0" r="6041" t="14825"/>
          <a:stretch/>
        </p:blipFill>
        <p:spPr>
          <a:xfrm>
            <a:off x="604625" y="921850"/>
            <a:ext cx="7738974" cy="5234200"/>
          </a:xfrm>
          <a:prstGeom prst="rect">
            <a:avLst/>
          </a:prstGeom>
          <a:noFill/>
          <a:ln>
            <a:noFill/>
          </a:ln>
        </p:spPr>
      </p:pic>
      <p:sp>
        <p:nvSpPr>
          <p:cNvPr id="306" name="Google Shape;306;g2ca864f1868_0_192"/>
          <p:cNvSpPr txBox="1"/>
          <p:nvPr>
            <p:ph type="title"/>
          </p:nvPr>
        </p:nvSpPr>
        <p:spPr>
          <a:xfrm>
            <a:off x="8671825" y="1011375"/>
            <a:ext cx="3368400" cy="5144700"/>
          </a:xfrm>
          <a:prstGeom prst="rect">
            <a:avLst/>
          </a:prstGeom>
          <a:solidFill>
            <a:schemeClr val="dk1"/>
          </a:solidFill>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lt1"/>
                </a:solidFill>
              </a:rPr>
              <a:t>Required Supplemental Forms:</a:t>
            </a:r>
            <a:endParaRPr>
              <a:solidFill>
                <a:schemeClr val="lt1"/>
              </a:solidFill>
            </a:endParaRPr>
          </a:p>
          <a:p>
            <a:pPr indent="0" lvl="0" marL="0" rtl="0" algn="l">
              <a:spcBef>
                <a:spcPts val="0"/>
              </a:spcBef>
              <a:spcAft>
                <a:spcPts val="0"/>
              </a:spcAft>
              <a:buNone/>
            </a:pPr>
            <a:r>
              <a:t/>
            </a:r>
            <a:endParaRPr sz="3000">
              <a:solidFill>
                <a:schemeClr val="lt1"/>
              </a:solidFill>
            </a:endParaRPr>
          </a:p>
          <a:p>
            <a:pPr indent="-336550" lvl="0" marL="457200" rtl="0" algn="l">
              <a:lnSpc>
                <a:spcPct val="100000"/>
              </a:lnSpc>
              <a:spcBef>
                <a:spcPts val="0"/>
              </a:spcBef>
              <a:spcAft>
                <a:spcPts val="0"/>
              </a:spcAft>
              <a:buClr>
                <a:schemeClr val="lt1"/>
              </a:buClr>
              <a:buSzPts val="1700"/>
              <a:buFont typeface="Trebuchet MS"/>
              <a:buChar char="✓"/>
            </a:pPr>
            <a:r>
              <a:rPr lang="en-US" sz="1700">
                <a:solidFill>
                  <a:schemeClr val="lt1"/>
                </a:solidFill>
                <a:latin typeface="Trebuchet MS"/>
                <a:ea typeface="Trebuchet MS"/>
                <a:cs typeface="Trebuchet MS"/>
                <a:sym typeface="Trebuchet MS"/>
              </a:rPr>
              <a:t>Budget Template</a:t>
            </a:r>
            <a:endParaRPr sz="1700">
              <a:solidFill>
                <a:schemeClr val="lt1"/>
              </a:solidFill>
              <a:latin typeface="Trebuchet MS"/>
              <a:ea typeface="Trebuchet MS"/>
              <a:cs typeface="Trebuchet MS"/>
              <a:sym typeface="Trebuchet MS"/>
            </a:endParaRPr>
          </a:p>
          <a:p>
            <a:pPr indent="-336550" lvl="0" marL="457200" rtl="0" algn="l">
              <a:lnSpc>
                <a:spcPct val="100000"/>
              </a:lnSpc>
              <a:spcBef>
                <a:spcPts val="0"/>
              </a:spcBef>
              <a:spcAft>
                <a:spcPts val="0"/>
              </a:spcAft>
              <a:buClr>
                <a:schemeClr val="lt1"/>
              </a:buClr>
              <a:buSzPts val="1700"/>
              <a:buFont typeface="Trebuchet MS"/>
              <a:buChar char="✓"/>
            </a:pPr>
            <a:r>
              <a:rPr lang="en-US" sz="1700">
                <a:solidFill>
                  <a:schemeClr val="lt1"/>
                </a:solidFill>
                <a:latin typeface="Trebuchet MS"/>
                <a:ea typeface="Trebuchet MS"/>
                <a:cs typeface="Trebuchet MS"/>
                <a:sym typeface="Trebuchet MS"/>
              </a:rPr>
              <a:t>System Performance Measures Report</a:t>
            </a:r>
            <a:endParaRPr sz="1700">
              <a:solidFill>
                <a:schemeClr val="lt1"/>
              </a:solidFill>
              <a:latin typeface="Trebuchet MS"/>
              <a:ea typeface="Trebuchet MS"/>
              <a:cs typeface="Trebuchet MS"/>
              <a:sym typeface="Trebuchet MS"/>
            </a:endParaRPr>
          </a:p>
          <a:p>
            <a:pPr indent="-336550" lvl="0" marL="457200" rtl="0" algn="l">
              <a:lnSpc>
                <a:spcPct val="100000"/>
              </a:lnSpc>
              <a:spcBef>
                <a:spcPts val="0"/>
              </a:spcBef>
              <a:spcAft>
                <a:spcPts val="0"/>
              </a:spcAft>
              <a:buClr>
                <a:schemeClr val="lt1"/>
              </a:buClr>
              <a:buSzPts val="1700"/>
              <a:buFont typeface="Trebuchet MS"/>
              <a:buChar char="✓"/>
            </a:pPr>
            <a:r>
              <a:rPr lang="en-US" sz="1700">
                <a:solidFill>
                  <a:schemeClr val="lt1"/>
                </a:solidFill>
                <a:latin typeface="Trebuchet MS"/>
                <a:ea typeface="Trebuchet MS"/>
                <a:cs typeface="Trebuchet MS"/>
                <a:sym typeface="Trebuchet MS"/>
              </a:rPr>
              <a:t>Stella P Report</a:t>
            </a:r>
            <a:endParaRPr sz="1700">
              <a:solidFill>
                <a:schemeClr val="lt1"/>
              </a:solidFill>
              <a:latin typeface="Trebuchet MS"/>
              <a:ea typeface="Trebuchet MS"/>
              <a:cs typeface="Trebuchet MS"/>
              <a:sym typeface="Trebuchet MS"/>
            </a:endParaRPr>
          </a:p>
          <a:p>
            <a:pPr indent="-336550" lvl="0" marL="457200" rtl="0" algn="l">
              <a:lnSpc>
                <a:spcPct val="100000"/>
              </a:lnSpc>
              <a:spcBef>
                <a:spcPts val="0"/>
              </a:spcBef>
              <a:spcAft>
                <a:spcPts val="0"/>
              </a:spcAft>
              <a:buClr>
                <a:schemeClr val="lt1"/>
              </a:buClr>
              <a:buSzPts val="1700"/>
              <a:buFont typeface="Trebuchet MS"/>
              <a:buChar char="✓"/>
            </a:pPr>
            <a:r>
              <a:rPr lang="en-US" sz="1700">
                <a:solidFill>
                  <a:schemeClr val="lt1"/>
                </a:solidFill>
                <a:latin typeface="Trebuchet MS"/>
                <a:ea typeface="Trebuchet MS"/>
                <a:cs typeface="Trebuchet MS"/>
                <a:sym typeface="Trebuchet MS"/>
              </a:rPr>
              <a:t>HIC and PIT Files (instructions forthcoming)</a:t>
            </a:r>
            <a:endParaRPr sz="1700">
              <a:solidFill>
                <a:schemeClr val="lt1"/>
              </a:solidFill>
              <a:latin typeface="Trebuchet MS"/>
              <a:ea typeface="Trebuchet MS"/>
              <a:cs typeface="Trebuchet MS"/>
              <a:sym typeface="Trebuchet MS"/>
            </a:endParaRPr>
          </a:p>
          <a:p>
            <a:pPr indent="-336550" lvl="0" marL="457200" rtl="0" algn="l">
              <a:lnSpc>
                <a:spcPct val="100000"/>
              </a:lnSpc>
              <a:spcBef>
                <a:spcPts val="0"/>
              </a:spcBef>
              <a:spcAft>
                <a:spcPts val="0"/>
              </a:spcAft>
              <a:buClr>
                <a:schemeClr val="lt1"/>
              </a:buClr>
              <a:buSzPts val="1700"/>
              <a:buFont typeface="Trebuchet MS"/>
              <a:buChar char="✓"/>
            </a:pPr>
            <a:r>
              <a:rPr lang="en-US" sz="1700">
                <a:solidFill>
                  <a:schemeClr val="lt1"/>
                </a:solidFill>
                <a:latin typeface="Trebuchet MS"/>
                <a:ea typeface="Trebuchet MS"/>
                <a:cs typeface="Trebuchet MS"/>
                <a:sym typeface="Trebuchet MS"/>
              </a:rPr>
              <a:t>HUD APR from HMIS for each </a:t>
            </a:r>
            <a:r>
              <a:rPr lang="en-US" sz="1700">
                <a:solidFill>
                  <a:schemeClr val="lt1"/>
                </a:solidFill>
                <a:latin typeface="Trebuchet MS"/>
                <a:ea typeface="Trebuchet MS"/>
                <a:cs typeface="Trebuchet MS"/>
                <a:sym typeface="Trebuchet MS"/>
              </a:rPr>
              <a:t>renewal</a:t>
            </a:r>
            <a:r>
              <a:rPr lang="en-US" sz="1700">
                <a:solidFill>
                  <a:schemeClr val="lt1"/>
                </a:solidFill>
                <a:latin typeface="Trebuchet MS"/>
                <a:ea typeface="Trebuchet MS"/>
                <a:cs typeface="Trebuchet MS"/>
                <a:sym typeface="Trebuchet MS"/>
              </a:rPr>
              <a:t> project</a:t>
            </a:r>
            <a:endParaRPr sz="1700">
              <a:solidFill>
                <a:schemeClr val="lt1"/>
              </a:solidFill>
              <a:latin typeface="Trebuchet MS"/>
              <a:ea typeface="Trebuchet MS"/>
              <a:cs typeface="Trebuchet MS"/>
              <a:sym typeface="Trebuchet MS"/>
            </a:endParaRPr>
          </a:p>
          <a:p>
            <a:pPr indent="-317500" lvl="0" marL="457200" rtl="0" algn="l">
              <a:lnSpc>
                <a:spcPct val="100000"/>
              </a:lnSpc>
              <a:spcBef>
                <a:spcPts val="0"/>
              </a:spcBef>
              <a:spcAft>
                <a:spcPts val="0"/>
              </a:spcAft>
              <a:buClr>
                <a:schemeClr val="dk1"/>
              </a:buClr>
              <a:buSzPts val="1400"/>
              <a:buFont typeface="Trebuchet MS"/>
              <a:buChar char="✓"/>
            </a:pPr>
            <a:r>
              <a:t/>
            </a:r>
            <a:endParaRPr/>
          </a:p>
        </p:txBody>
      </p:sp>
      <p:sp>
        <p:nvSpPr>
          <p:cNvPr id="307" name="Google Shape;307;g2ca864f1868_0_192"/>
          <p:cNvSpPr/>
          <p:nvPr/>
        </p:nvSpPr>
        <p:spPr>
          <a:xfrm>
            <a:off x="138200" y="3705400"/>
            <a:ext cx="466500" cy="414600"/>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ca864f1868_0_0"/>
          <p:cNvSpPr txBox="1"/>
          <p:nvPr>
            <p:ph idx="1" type="body"/>
          </p:nvPr>
        </p:nvSpPr>
        <p:spPr>
          <a:xfrm>
            <a:off x="838200" y="2332111"/>
            <a:ext cx="10515600" cy="18735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lang="en-US" sz="4400">
                <a:solidFill>
                  <a:srgbClr val="C00000"/>
                </a:solidFill>
              </a:rPr>
              <a:t>Application Overview </a:t>
            </a:r>
            <a:endParaRPr sz="3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ca864f1868_0_198"/>
          <p:cNvSpPr txBox="1"/>
          <p:nvPr>
            <p:ph type="title"/>
          </p:nvPr>
        </p:nvSpPr>
        <p:spPr>
          <a:xfrm>
            <a:off x="8861850" y="898275"/>
            <a:ext cx="3126600" cy="5389800"/>
          </a:xfrm>
          <a:prstGeom prst="rect">
            <a:avLst/>
          </a:prstGeom>
          <a:solidFill>
            <a:schemeClr val="dk1"/>
          </a:solidFill>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solidFill>
                  <a:schemeClr val="lt1"/>
                </a:solidFill>
              </a:rPr>
              <a:t>Submitting the </a:t>
            </a:r>
            <a:r>
              <a:rPr lang="en-US">
                <a:solidFill>
                  <a:schemeClr val="lt1"/>
                </a:solidFill>
              </a:rPr>
              <a:t>application</a:t>
            </a:r>
            <a:r>
              <a:rPr lang="en-US">
                <a:solidFill>
                  <a:schemeClr val="lt1"/>
                </a:solidFill>
              </a:rPr>
              <a:t>:</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US">
                <a:solidFill>
                  <a:schemeClr val="lt1"/>
                </a:solidFill>
              </a:rPr>
              <a:t>1. </a:t>
            </a:r>
            <a:r>
              <a:rPr b="1" lang="en-US">
                <a:solidFill>
                  <a:schemeClr val="lt1"/>
                </a:solidFill>
              </a:rPr>
              <a:t>SIGN</a:t>
            </a:r>
            <a:r>
              <a:rPr lang="en-US">
                <a:solidFill>
                  <a:schemeClr val="lt1"/>
                </a:solidFill>
              </a:rPr>
              <a:t> the form </a:t>
            </a:r>
            <a:endParaRPr>
              <a:solidFill>
                <a:schemeClr val="lt1"/>
              </a:solidFill>
            </a:endParaRPr>
          </a:p>
          <a:p>
            <a:pPr indent="0" lvl="0" marL="0" rtl="0" algn="l">
              <a:spcBef>
                <a:spcPts val="0"/>
              </a:spcBef>
              <a:spcAft>
                <a:spcPts val="0"/>
              </a:spcAft>
              <a:buNone/>
            </a:pPr>
            <a:r>
              <a:rPr lang="en-US">
                <a:solidFill>
                  <a:schemeClr val="lt1"/>
                </a:solidFill>
              </a:rPr>
              <a:t>2. Click </a:t>
            </a:r>
            <a:r>
              <a:rPr b="1" lang="en-US">
                <a:solidFill>
                  <a:schemeClr val="lt1"/>
                </a:solidFill>
              </a:rPr>
              <a:t>SAVE</a:t>
            </a:r>
            <a:r>
              <a:rPr lang="en-US">
                <a:solidFill>
                  <a:schemeClr val="lt1"/>
                </a:solidFill>
              </a:rPr>
              <a:t> (at the top right corner of the page) *if you skip this step, the information you entered will not be saved. </a:t>
            </a:r>
            <a:endParaRPr>
              <a:solidFill>
                <a:schemeClr val="lt1"/>
              </a:solidFill>
            </a:endParaRPr>
          </a:p>
          <a:p>
            <a:pPr indent="0" lvl="0" marL="0" rtl="0" algn="l">
              <a:spcBef>
                <a:spcPts val="0"/>
              </a:spcBef>
              <a:spcAft>
                <a:spcPts val="0"/>
              </a:spcAft>
              <a:buNone/>
            </a:pPr>
            <a:r>
              <a:rPr lang="en-US">
                <a:solidFill>
                  <a:schemeClr val="lt1"/>
                </a:solidFill>
              </a:rPr>
              <a:t>3. Under </a:t>
            </a:r>
            <a:r>
              <a:rPr b="1" lang="en-US">
                <a:solidFill>
                  <a:schemeClr val="lt1"/>
                </a:solidFill>
              </a:rPr>
              <a:t>Status Options</a:t>
            </a:r>
            <a:r>
              <a:rPr lang="en-US">
                <a:solidFill>
                  <a:schemeClr val="lt1"/>
                </a:solidFill>
              </a:rPr>
              <a:t> on the left panel (you may need to scroll down)…select “Submit Application” </a:t>
            </a:r>
            <a:endParaRPr>
              <a:solidFill>
                <a:schemeClr val="lt1"/>
              </a:solidFill>
            </a:endParaRPr>
          </a:p>
        </p:txBody>
      </p:sp>
      <p:pic>
        <p:nvPicPr>
          <p:cNvPr id="314" name="Google Shape;314;g2ca864f1868_0_198"/>
          <p:cNvPicPr preferRelativeResize="0"/>
          <p:nvPr/>
        </p:nvPicPr>
        <p:blipFill rotWithShape="1">
          <a:blip r:embed="rId3">
            <a:alphaModFix/>
          </a:blip>
          <a:srcRect b="10135" l="0" r="3790" t="13598"/>
          <a:stretch/>
        </p:blipFill>
        <p:spPr>
          <a:xfrm>
            <a:off x="722450" y="898275"/>
            <a:ext cx="8139400" cy="5234200"/>
          </a:xfrm>
          <a:prstGeom prst="rect">
            <a:avLst/>
          </a:prstGeom>
          <a:noFill/>
          <a:ln>
            <a:noFill/>
          </a:ln>
        </p:spPr>
      </p:pic>
      <p:sp>
        <p:nvSpPr>
          <p:cNvPr id="315" name="Google Shape;315;g2ca864f1868_0_198"/>
          <p:cNvSpPr/>
          <p:nvPr/>
        </p:nvSpPr>
        <p:spPr>
          <a:xfrm>
            <a:off x="117850" y="4548775"/>
            <a:ext cx="469500" cy="512700"/>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2ca864f1868_0_136"/>
          <p:cNvSpPr txBox="1"/>
          <p:nvPr>
            <p:ph type="title"/>
          </p:nvPr>
        </p:nvSpPr>
        <p:spPr>
          <a:xfrm>
            <a:off x="838200" y="2712903"/>
            <a:ext cx="10515600" cy="716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4400"/>
              <a:t>Questions?</a:t>
            </a:r>
            <a:endParaRPr sz="4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ca864f1868_0_6"/>
          <p:cNvSpPr txBox="1"/>
          <p:nvPr>
            <p:ph type="title"/>
          </p:nvPr>
        </p:nvSpPr>
        <p:spPr>
          <a:xfrm>
            <a:off x="838200" y="614053"/>
            <a:ext cx="10515600" cy="71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HSP Overview</a:t>
            </a:r>
            <a:endParaRPr/>
          </a:p>
        </p:txBody>
      </p:sp>
      <p:sp>
        <p:nvSpPr>
          <p:cNvPr id="117" name="Google Shape;117;g2ca864f1868_0_6"/>
          <p:cNvSpPr txBox="1"/>
          <p:nvPr>
            <p:ph idx="1" type="body"/>
          </p:nvPr>
        </p:nvSpPr>
        <p:spPr>
          <a:xfrm>
            <a:off x="838200" y="1209224"/>
            <a:ext cx="10515600" cy="5026800"/>
          </a:xfrm>
          <a:prstGeom prst="rect">
            <a:avLst/>
          </a:prstGeom>
        </p:spPr>
        <p:txBody>
          <a:bodyPr anchorCtr="0" anchor="t" bIns="45700" lIns="91425" spcFirstLastPara="1" rIns="91425" wrap="square" tIns="45700">
            <a:normAutofit fontScale="25000" lnSpcReduction="20000"/>
          </a:bodyPr>
          <a:lstStyle/>
          <a:p>
            <a:pPr indent="0" lvl="0" marL="0" rtl="0" algn="l">
              <a:lnSpc>
                <a:spcPct val="100000"/>
              </a:lnSpc>
              <a:spcBef>
                <a:spcPts val="1200"/>
              </a:spcBef>
              <a:spcAft>
                <a:spcPts val="0"/>
              </a:spcAft>
              <a:buClr>
                <a:schemeClr val="dk1"/>
              </a:buClr>
              <a:buSzPts val="89"/>
              <a:buFont typeface="Arial"/>
              <a:buNone/>
            </a:pPr>
            <a:r>
              <a:rPr lang="en-US" sz="6800"/>
              <a:t>HSP prioritizes funding for projects that:</a:t>
            </a:r>
            <a:endParaRPr sz="6800"/>
          </a:p>
          <a:p>
            <a:pPr indent="0" lvl="0" marL="457200" rtl="0" algn="l">
              <a:lnSpc>
                <a:spcPct val="100000"/>
              </a:lnSpc>
              <a:spcBef>
                <a:spcPts val="1200"/>
              </a:spcBef>
              <a:spcAft>
                <a:spcPts val="0"/>
              </a:spcAft>
              <a:buClr>
                <a:schemeClr val="dk1"/>
              </a:buClr>
              <a:buSzPts val="89"/>
              <a:buFont typeface="Arial"/>
              <a:buNone/>
            </a:pPr>
            <a:r>
              <a:rPr lang="en-US" sz="6800"/>
              <a:t>● Divert households who are at-risk of becoming homeless through creative problem-solving, safe family/friend reunification and  mediation, and homeless prevention</a:t>
            </a:r>
            <a:endParaRPr sz="6800"/>
          </a:p>
          <a:p>
            <a:pPr indent="0" lvl="0" marL="457200" rtl="0" algn="l">
              <a:lnSpc>
                <a:spcPct val="100000"/>
              </a:lnSpc>
              <a:spcBef>
                <a:spcPts val="1200"/>
              </a:spcBef>
              <a:spcAft>
                <a:spcPts val="0"/>
              </a:spcAft>
              <a:buClr>
                <a:schemeClr val="dk1"/>
              </a:buClr>
              <a:buSzPts val="89"/>
              <a:buFont typeface="Arial"/>
              <a:buNone/>
            </a:pPr>
            <a:r>
              <a:rPr lang="en-US" sz="6800"/>
              <a:t>●  Rapidly and effectively connect people experiencing homelessness with mainstream benefits, income, and permanent housing  opportunities</a:t>
            </a:r>
            <a:endParaRPr sz="6800"/>
          </a:p>
          <a:p>
            <a:pPr indent="0" lvl="0" marL="457200" rtl="0" algn="l">
              <a:lnSpc>
                <a:spcPct val="100000"/>
              </a:lnSpc>
              <a:spcBef>
                <a:spcPts val="1200"/>
              </a:spcBef>
              <a:spcAft>
                <a:spcPts val="0"/>
              </a:spcAft>
              <a:buClr>
                <a:schemeClr val="dk1"/>
              </a:buClr>
              <a:buSzPts val="89"/>
              <a:buFont typeface="Arial"/>
              <a:buNone/>
            </a:pPr>
            <a:r>
              <a:rPr lang="en-US" sz="6800"/>
              <a:t>●  Serve especially vulnerable groups, such as unsheltered individuals, unaccompanied youth, domestic violence survivors, and individuals with complex medical and behavioral health needs</a:t>
            </a:r>
            <a:endParaRPr sz="6800"/>
          </a:p>
          <a:p>
            <a:pPr indent="457200" lvl="0" marL="0" rtl="0" algn="l">
              <a:lnSpc>
                <a:spcPct val="100000"/>
              </a:lnSpc>
              <a:spcBef>
                <a:spcPts val="1200"/>
              </a:spcBef>
              <a:spcAft>
                <a:spcPts val="0"/>
              </a:spcAft>
              <a:buClr>
                <a:schemeClr val="dk1"/>
              </a:buClr>
              <a:buSzPts val="89"/>
              <a:buFont typeface="Arial"/>
              <a:buNone/>
            </a:pPr>
            <a:r>
              <a:rPr lang="en-US" sz="6800"/>
              <a:t>●   Implement evidence-based practices and demonstrate fidelity to best practice program models</a:t>
            </a:r>
            <a:endParaRPr sz="6800"/>
          </a:p>
          <a:p>
            <a:pPr indent="0" lvl="0" marL="457200" rtl="0" algn="l">
              <a:lnSpc>
                <a:spcPct val="100000"/>
              </a:lnSpc>
              <a:spcBef>
                <a:spcPts val="1200"/>
              </a:spcBef>
              <a:spcAft>
                <a:spcPts val="0"/>
              </a:spcAft>
              <a:buSzPts val="89"/>
              <a:buNone/>
            </a:pPr>
            <a:r>
              <a:rPr lang="en-US" sz="6800"/>
              <a:t>●   Deliver services in a safe, inclusive, equitable, and accessible manner</a:t>
            </a:r>
            <a:endParaRPr sz="6800"/>
          </a:p>
          <a:p>
            <a:pPr indent="0" lvl="0" marL="0" rtl="0" algn="l">
              <a:lnSpc>
                <a:spcPct val="100000"/>
              </a:lnSpc>
              <a:spcBef>
                <a:spcPts val="1200"/>
              </a:spcBef>
              <a:spcAft>
                <a:spcPts val="0"/>
              </a:spcAft>
              <a:buClr>
                <a:schemeClr val="dk1"/>
              </a:buClr>
              <a:buSzPts val="275"/>
              <a:buFont typeface="Arial"/>
              <a:buNone/>
            </a:pPr>
            <a:r>
              <a:t/>
            </a:r>
            <a:endParaRPr b="1" sz="6800"/>
          </a:p>
          <a:p>
            <a:pPr indent="0" lvl="0" marL="0" rtl="0" algn="l">
              <a:lnSpc>
                <a:spcPct val="100000"/>
              </a:lnSpc>
              <a:spcBef>
                <a:spcPts val="1200"/>
              </a:spcBef>
              <a:spcAft>
                <a:spcPts val="0"/>
              </a:spcAft>
              <a:buClr>
                <a:schemeClr val="dk1"/>
              </a:buClr>
              <a:buSzPts val="275"/>
              <a:buFont typeface="Arial"/>
              <a:buNone/>
            </a:pPr>
            <a:r>
              <a:rPr b="1" lang="en-US" sz="6800"/>
              <a:t>Eligible activities</a:t>
            </a:r>
            <a:r>
              <a:rPr lang="en-US" sz="6800"/>
              <a:t> include street outreach, shelter, host homes, rapid re-housing, permanent supportive housing, homeless prevention/diversion, HMIS data entry and system administration, and administrative costs.</a:t>
            </a:r>
            <a:endParaRPr sz="6800"/>
          </a:p>
          <a:p>
            <a:pPr indent="0" lvl="0" marL="0" rtl="0" algn="l">
              <a:lnSpc>
                <a:spcPct val="100000"/>
              </a:lnSpc>
              <a:spcBef>
                <a:spcPts val="1200"/>
              </a:spcBef>
              <a:spcAft>
                <a:spcPts val="0"/>
              </a:spcAft>
              <a:buClr>
                <a:schemeClr val="dk1"/>
              </a:buClr>
              <a:buSzPts val="275"/>
              <a:buFont typeface="Arial"/>
              <a:buNone/>
            </a:pPr>
            <a:r>
              <a:t/>
            </a:r>
            <a:endParaRPr b="1" sz="6800"/>
          </a:p>
          <a:p>
            <a:pPr indent="0" lvl="0" marL="0" rtl="0" algn="l">
              <a:lnSpc>
                <a:spcPct val="100000"/>
              </a:lnSpc>
              <a:spcBef>
                <a:spcPts val="1200"/>
              </a:spcBef>
              <a:spcAft>
                <a:spcPts val="0"/>
              </a:spcAft>
              <a:buClr>
                <a:schemeClr val="dk1"/>
              </a:buClr>
              <a:buSzPts val="275"/>
              <a:buFont typeface="Arial"/>
              <a:buNone/>
            </a:pPr>
            <a:r>
              <a:rPr b="1" lang="en-US" sz="6800"/>
              <a:t>Eligible applicants</a:t>
            </a:r>
            <a:r>
              <a:rPr lang="en-US" sz="6800"/>
              <a:t> include:</a:t>
            </a:r>
            <a:endParaRPr sz="6800"/>
          </a:p>
          <a:p>
            <a:pPr indent="0" lvl="0" marL="482600" marR="0" rtl="0" algn="l">
              <a:lnSpc>
                <a:spcPct val="100000"/>
              </a:lnSpc>
              <a:spcBef>
                <a:spcPts val="1200"/>
              </a:spcBef>
              <a:spcAft>
                <a:spcPts val="0"/>
              </a:spcAft>
              <a:buClr>
                <a:schemeClr val="dk1"/>
              </a:buClr>
              <a:buSzPts val="275"/>
              <a:buFont typeface="Arial"/>
              <a:buNone/>
            </a:pPr>
            <a:r>
              <a:rPr lang="en-US" sz="6800"/>
              <a:t>1.       A HUD-approved Collaborative Applicant/lead agency of a Maryland Continuum of Care (CoC), OR</a:t>
            </a:r>
            <a:endParaRPr sz="6800"/>
          </a:p>
          <a:p>
            <a:pPr indent="0" lvl="0" marL="482600" rtl="0" algn="l">
              <a:lnSpc>
                <a:spcPct val="100000"/>
              </a:lnSpc>
              <a:spcBef>
                <a:spcPts val="1200"/>
              </a:spcBef>
              <a:spcAft>
                <a:spcPts val="0"/>
              </a:spcAft>
              <a:buClr>
                <a:schemeClr val="dk1"/>
              </a:buClr>
              <a:buSzPts val="275"/>
              <a:buFont typeface="Arial"/>
              <a:buNone/>
            </a:pPr>
            <a:r>
              <a:rPr lang="en-US" sz="6800"/>
              <a:t>2.       A DHCD-approved lead agency for a Balance of State CoC Local Homeless Coalition (LHC)</a:t>
            </a:r>
            <a:endParaRPr sz="6800"/>
          </a:p>
          <a:p>
            <a:pPr indent="0" lvl="0" marL="0" rtl="0" algn="l">
              <a:lnSpc>
                <a:spcPct val="95000"/>
              </a:lnSpc>
              <a:spcBef>
                <a:spcPts val="1200"/>
              </a:spcBef>
              <a:spcAft>
                <a:spcPts val="0"/>
              </a:spcAft>
              <a:buClr>
                <a:schemeClr val="dk1"/>
              </a:buClr>
              <a:buSzPct val="25512"/>
              <a:buFont typeface="Arial"/>
              <a:buNone/>
            </a:pPr>
            <a:r>
              <a:t/>
            </a:r>
            <a:endParaRPr sz="1401"/>
          </a:p>
          <a:p>
            <a:pPr indent="0" lvl="0" marL="0" rtl="0" algn="l">
              <a:lnSpc>
                <a:spcPct val="70000"/>
              </a:lnSpc>
              <a:spcBef>
                <a:spcPts val="1200"/>
              </a:spcBef>
              <a:spcAft>
                <a:spcPts val="0"/>
              </a:spcAft>
              <a:buSzPct val="357500"/>
              <a:buNone/>
            </a:pPr>
            <a:r>
              <a:t/>
            </a:r>
            <a:endParaRPr sz="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ca864f1868_0_12"/>
          <p:cNvSpPr txBox="1"/>
          <p:nvPr>
            <p:ph type="title"/>
          </p:nvPr>
        </p:nvSpPr>
        <p:spPr>
          <a:xfrm>
            <a:off x="838200" y="1080478"/>
            <a:ext cx="10515600" cy="71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HSP Overview (contin.)</a:t>
            </a:r>
            <a:endParaRPr/>
          </a:p>
        </p:txBody>
      </p:sp>
      <p:sp>
        <p:nvSpPr>
          <p:cNvPr id="124" name="Google Shape;124;g2ca864f1868_0_12"/>
          <p:cNvSpPr txBox="1"/>
          <p:nvPr>
            <p:ph idx="1" type="body"/>
          </p:nvPr>
        </p:nvSpPr>
        <p:spPr>
          <a:xfrm>
            <a:off x="838200" y="1710141"/>
            <a:ext cx="10515600" cy="34377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b="1" lang="en-US" sz="2200"/>
              <a:t>Expectations of Grantees</a:t>
            </a:r>
            <a:endParaRPr b="1" sz="2200"/>
          </a:p>
          <a:p>
            <a:pPr indent="0" lvl="0" marL="0" rtl="0" algn="l">
              <a:spcBef>
                <a:spcPts val="750"/>
              </a:spcBef>
              <a:spcAft>
                <a:spcPts val="0"/>
              </a:spcAft>
              <a:buNone/>
            </a:pPr>
            <a:r>
              <a:rPr lang="en-US"/>
              <a:t>-Lead agencies may subgrant all or part of their HSP grant to government agencies or nonprofit organizations to provide </a:t>
            </a:r>
            <a:r>
              <a:rPr lang="en-US"/>
              <a:t>eligible</a:t>
            </a:r>
            <a:r>
              <a:rPr lang="en-US"/>
              <a:t> services. </a:t>
            </a:r>
            <a:endParaRPr/>
          </a:p>
          <a:p>
            <a:pPr indent="0" lvl="0" marL="0" rtl="0" algn="l">
              <a:spcBef>
                <a:spcPts val="750"/>
              </a:spcBef>
              <a:spcAft>
                <a:spcPts val="0"/>
              </a:spcAft>
              <a:buNone/>
            </a:pPr>
            <a:r>
              <a:rPr lang="en-US"/>
              <a:t>-Grantees that are awarded HSP funding are required to perform due diligence in regards to organizational capacity of subgrantees before making awards. </a:t>
            </a:r>
            <a:endParaRPr/>
          </a:p>
          <a:p>
            <a:pPr indent="0" lvl="0" marL="0" rtl="0" algn="l">
              <a:spcBef>
                <a:spcPts val="750"/>
              </a:spcBef>
              <a:spcAft>
                <a:spcPts val="0"/>
              </a:spcAft>
              <a:buNone/>
            </a:pPr>
            <a:r>
              <a:rPr lang="en-US"/>
              <a:t>-Lead agencies will be required to </a:t>
            </a:r>
            <a:r>
              <a:rPr lang="en-US"/>
              <a:t>complete</a:t>
            </a:r>
            <a:r>
              <a:rPr lang="en-US"/>
              <a:t> </a:t>
            </a:r>
            <a:r>
              <a:rPr lang="en-US"/>
              <a:t>risk</a:t>
            </a:r>
            <a:r>
              <a:rPr lang="en-US"/>
              <a:t> assessments to inform selection of subgrantees for financial and </a:t>
            </a:r>
            <a:r>
              <a:rPr lang="en-US"/>
              <a:t>programmatic</a:t>
            </a:r>
            <a:r>
              <a:rPr lang="en-US"/>
              <a:t> monitoring and ensure that programs ar </a:t>
            </a:r>
            <a:r>
              <a:rPr lang="en-US"/>
              <a:t>operating</a:t>
            </a:r>
            <a:r>
              <a:rPr lang="en-US"/>
              <a:t> within the requirements and regulations of the program.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ca864f1868_0_18"/>
          <p:cNvSpPr txBox="1"/>
          <p:nvPr>
            <p:ph type="title"/>
          </p:nvPr>
        </p:nvSpPr>
        <p:spPr>
          <a:xfrm>
            <a:off x="630900" y="994101"/>
            <a:ext cx="10515600" cy="464100"/>
          </a:xfrm>
          <a:prstGeom prst="rect">
            <a:avLst/>
          </a:prstGeom>
        </p:spPr>
        <p:txBody>
          <a:bodyPr anchorCtr="0" anchor="ctr" bIns="45700" lIns="91425" spcFirstLastPara="1" rIns="91425" wrap="square" tIns="45700">
            <a:normAutofit fontScale="90000"/>
          </a:bodyPr>
          <a:lstStyle/>
          <a:p>
            <a:pPr indent="0" lvl="0" marL="0" rtl="0" algn="l">
              <a:lnSpc>
                <a:spcPct val="115000"/>
              </a:lnSpc>
              <a:spcBef>
                <a:spcPts val="1200"/>
              </a:spcBef>
              <a:spcAft>
                <a:spcPts val="0"/>
              </a:spcAft>
              <a:buClr>
                <a:schemeClr val="dk1"/>
              </a:buClr>
              <a:buSzPct val="41509"/>
              <a:buFont typeface="Arial"/>
              <a:buNone/>
            </a:pPr>
            <a:r>
              <a:rPr b="1" lang="en-US" sz="2650">
                <a:solidFill>
                  <a:schemeClr val="dk1"/>
                </a:solidFill>
              </a:rPr>
              <a:t>Expected Funding Availability for State Fiscal Year 2025</a:t>
            </a:r>
            <a:endParaRPr b="1" sz="2650">
              <a:solidFill>
                <a:schemeClr val="dk1"/>
              </a:solidFill>
            </a:endParaRPr>
          </a:p>
          <a:p>
            <a:pPr indent="0" lvl="0" marL="0" rtl="0" algn="l">
              <a:spcBef>
                <a:spcPts val="1200"/>
              </a:spcBef>
              <a:spcAft>
                <a:spcPts val="0"/>
              </a:spcAft>
              <a:buNone/>
            </a:pPr>
            <a:r>
              <a:t/>
            </a:r>
            <a:endParaRPr/>
          </a:p>
        </p:txBody>
      </p:sp>
      <p:sp>
        <p:nvSpPr>
          <p:cNvPr id="131" name="Google Shape;131;g2ca864f1868_0_18"/>
          <p:cNvSpPr txBox="1"/>
          <p:nvPr>
            <p:ph idx="1" type="body"/>
          </p:nvPr>
        </p:nvSpPr>
        <p:spPr>
          <a:xfrm>
            <a:off x="838200" y="3783161"/>
            <a:ext cx="10515600" cy="18735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a:p>
            <a:pPr indent="0" lvl="0" marL="0" rtl="0" algn="l">
              <a:spcBef>
                <a:spcPts val="750"/>
              </a:spcBef>
              <a:spcAft>
                <a:spcPts val="0"/>
              </a:spcAft>
              <a:buNone/>
            </a:pPr>
            <a:r>
              <a:t/>
            </a:r>
            <a:endParaRPr/>
          </a:p>
        </p:txBody>
      </p:sp>
      <p:sp>
        <p:nvSpPr>
          <p:cNvPr id="132" name="Google Shape;132;g2ca864f1868_0_18"/>
          <p:cNvSpPr txBox="1"/>
          <p:nvPr/>
        </p:nvSpPr>
        <p:spPr>
          <a:xfrm>
            <a:off x="745200" y="3234300"/>
            <a:ext cx="10287000" cy="2971200"/>
          </a:xfrm>
          <a:prstGeom prst="rect">
            <a:avLst/>
          </a:prstGeom>
          <a:noFill/>
          <a:ln>
            <a:noFill/>
          </a:ln>
        </p:spPr>
        <p:txBody>
          <a:bodyPr anchorCtr="0" anchor="ctr" bIns="91425" lIns="91425" spcFirstLastPara="1" rIns="91425" wrap="square" tIns="91425">
            <a:noAutofit/>
          </a:bodyPr>
          <a:lstStyle/>
          <a:p>
            <a:pPr indent="-330200" lvl="0" marL="457200" rtl="0" algn="l">
              <a:lnSpc>
                <a:spcPct val="115000"/>
              </a:lnSpc>
              <a:spcBef>
                <a:spcPts val="1200"/>
              </a:spcBef>
              <a:spcAft>
                <a:spcPts val="0"/>
              </a:spcAft>
              <a:buSzPts val="1600"/>
              <a:buFont typeface="Calibri"/>
              <a:buChar char="●"/>
            </a:pPr>
            <a:r>
              <a:rPr lang="en-US" sz="1600">
                <a:solidFill>
                  <a:schemeClr val="dk1"/>
                </a:solidFill>
                <a:latin typeface="Calibri"/>
                <a:ea typeface="Calibri"/>
                <a:cs typeface="Calibri"/>
                <a:sym typeface="Calibri"/>
              </a:rPr>
              <a:t>DHCD anticipates overall level funding for HSP in FY25.  A minimum of $1 million will be allocated specifically for projects dedicated to serving unaccompanied youth.</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SFY2025 HSP grant agreements will have an 18-month performance period – July 1, 2024 through December 31, 2025.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HSP applicants may submit a total funding request up to 125% of their FY24 HSP award amount. Both new and renewal projects will be considered for funding.  DHCD will competitively evaluate both the CoC’s overall application and individual project performance.  Individual projects may be awarded funds at their full request or a reduced amount, or DHCD may decline to fund a specific project. Depending on the quality of the projects submitted, CoCs may receive an overall higher or lower award compared to FY24.</a:t>
            </a:r>
            <a:endParaRPr sz="1600">
              <a:solidFill>
                <a:schemeClr val="dk1"/>
              </a:solidFill>
              <a:latin typeface="Calibri"/>
              <a:ea typeface="Calibri"/>
              <a:cs typeface="Calibri"/>
              <a:sym typeface="Calibri"/>
            </a:endParaRPr>
          </a:p>
          <a:p>
            <a:pPr indent="0" lvl="0" marL="0" rtl="0" algn="l">
              <a:lnSpc>
                <a:spcPct val="115000"/>
              </a:lnSpc>
              <a:spcBef>
                <a:spcPts val="1200"/>
              </a:spcBef>
              <a:spcAft>
                <a:spcPts val="1200"/>
              </a:spcAft>
              <a:buNone/>
            </a:pPr>
            <a:r>
              <a:t/>
            </a:r>
            <a:endParaRPr sz="1100">
              <a:latin typeface="Calibri"/>
              <a:ea typeface="Calibri"/>
              <a:cs typeface="Calibri"/>
              <a:sym typeface="Calibri"/>
            </a:endParaRPr>
          </a:p>
        </p:txBody>
      </p:sp>
      <p:graphicFrame>
        <p:nvGraphicFramePr>
          <p:cNvPr id="133" name="Google Shape;133;g2ca864f1868_0_18"/>
          <p:cNvGraphicFramePr/>
          <p:nvPr/>
        </p:nvGraphicFramePr>
        <p:xfrm>
          <a:off x="745200" y="1233700"/>
          <a:ext cx="3000000" cy="3000000"/>
        </p:xfrm>
        <a:graphic>
          <a:graphicData uri="http://schemas.openxmlformats.org/drawingml/2006/table">
            <a:tbl>
              <a:tblPr>
                <a:noFill/>
                <a:tableStyleId>{C5D5FC86-2441-4362-B136-E89D6BBD3033}</a:tableStyleId>
              </a:tblPr>
              <a:tblGrid>
                <a:gridCol w="3429000"/>
                <a:gridCol w="3429000"/>
                <a:gridCol w="3429000"/>
              </a:tblGrid>
              <a:tr h="381000">
                <a:tc>
                  <a:txBody>
                    <a:bodyPr/>
                    <a:lstStyle/>
                    <a:p>
                      <a:pPr indent="0" lvl="0" marL="0" rtl="0" algn="l">
                        <a:spcBef>
                          <a:spcPts val="0"/>
                        </a:spcBef>
                        <a:spcAft>
                          <a:spcPts val="0"/>
                        </a:spcAft>
                        <a:buNone/>
                      </a:pPr>
                      <a:r>
                        <a:rPr lang="en-US">
                          <a:solidFill>
                            <a:schemeClr val="lt1"/>
                          </a:solidFill>
                        </a:rPr>
                        <a:t>Name </a:t>
                      </a:r>
                      <a:endParaRPr>
                        <a:solidFill>
                          <a:schemeClr val="lt1"/>
                        </a:solidFill>
                      </a:endParaRPr>
                    </a:p>
                  </a:txBody>
                  <a:tcPr marT="91425" marB="91425" marR="91425" marL="91425">
                    <a:solidFill>
                      <a:srgbClr val="000000"/>
                    </a:solidFill>
                  </a:tcPr>
                </a:tc>
                <a:tc>
                  <a:txBody>
                    <a:bodyPr/>
                    <a:lstStyle/>
                    <a:p>
                      <a:pPr indent="0" lvl="0" marL="0" rtl="0" algn="l">
                        <a:spcBef>
                          <a:spcPts val="0"/>
                        </a:spcBef>
                        <a:spcAft>
                          <a:spcPts val="0"/>
                        </a:spcAft>
                        <a:buNone/>
                      </a:pPr>
                      <a:r>
                        <a:rPr lang="en-US">
                          <a:solidFill>
                            <a:schemeClr val="lt1"/>
                          </a:solidFill>
                        </a:rPr>
                        <a:t>Sources</a:t>
                      </a:r>
                      <a:endParaRPr>
                        <a:solidFill>
                          <a:schemeClr val="lt1"/>
                        </a:solidFill>
                      </a:endParaRPr>
                    </a:p>
                  </a:txBody>
                  <a:tcPr marT="91425" marB="91425" marR="91425" marL="91425">
                    <a:solidFill>
                      <a:srgbClr val="000000"/>
                    </a:solidFill>
                  </a:tcPr>
                </a:tc>
                <a:tc>
                  <a:txBody>
                    <a:bodyPr/>
                    <a:lstStyle/>
                    <a:p>
                      <a:pPr indent="0" lvl="0" marL="0" rtl="0" algn="l">
                        <a:spcBef>
                          <a:spcPts val="0"/>
                        </a:spcBef>
                        <a:spcAft>
                          <a:spcPts val="0"/>
                        </a:spcAft>
                        <a:buNone/>
                      </a:pPr>
                      <a:r>
                        <a:rPr lang="en-US">
                          <a:solidFill>
                            <a:schemeClr val="lt1"/>
                          </a:solidFill>
                        </a:rPr>
                        <a:t>Amount </a:t>
                      </a:r>
                      <a:endParaRPr>
                        <a:solidFill>
                          <a:schemeClr val="lt1"/>
                        </a:solidFill>
                      </a:endParaRPr>
                    </a:p>
                  </a:txBody>
                  <a:tcPr marT="91425" marB="91425" marR="91425" marL="91425">
                    <a:solidFill>
                      <a:srgbClr val="000000"/>
                    </a:solidFill>
                  </a:tcPr>
                </a:tc>
              </a:tr>
              <a:tr h="381000">
                <a:tc>
                  <a:txBody>
                    <a:bodyPr/>
                    <a:lstStyle/>
                    <a:p>
                      <a:pPr indent="0" lvl="0" marL="0" rtl="0" algn="l">
                        <a:spcBef>
                          <a:spcPts val="0"/>
                        </a:spcBef>
                        <a:spcAft>
                          <a:spcPts val="0"/>
                        </a:spcAft>
                        <a:buNone/>
                      </a:pPr>
                      <a:r>
                        <a:rPr lang="en-US"/>
                        <a:t>Emergency Solutions Grant (FFY2024)</a:t>
                      </a:r>
                      <a:endParaRPr/>
                    </a:p>
                  </a:txBody>
                  <a:tcPr marT="91425" marB="91425" marR="91425" marL="91425"/>
                </a:tc>
                <a:tc>
                  <a:txBody>
                    <a:bodyPr/>
                    <a:lstStyle/>
                    <a:p>
                      <a:pPr indent="0" lvl="0" marL="0" rtl="0" algn="l">
                        <a:spcBef>
                          <a:spcPts val="0"/>
                        </a:spcBef>
                        <a:spcAft>
                          <a:spcPts val="0"/>
                        </a:spcAft>
                        <a:buNone/>
                      </a:pPr>
                      <a:r>
                        <a:rPr lang="en-US"/>
                        <a:t>Federal- HUD</a:t>
                      </a:r>
                      <a:endParaRPr/>
                    </a:p>
                  </a:txBody>
                  <a:tcPr marT="91425" marB="91425" marR="91425" marL="91425"/>
                </a:tc>
                <a:tc>
                  <a:txBody>
                    <a:bodyPr/>
                    <a:lstStyle/>
                    <a:p>
                      <a:pPr indent="0" lvl="0" marL="0" rtl="0" algn="l">
                        <a:spcBef>
                          <a:spcPts val="0"/>
                        </a:spcBef>
                        <a:spcAft>
                          <a:spcPts val="0"/>
                        </a:spcAft>
                        <a:buNone/>
                      </a:pPr>
                      <a:r>
                        <a:rPr lang="en-US"/>
                        <a:t>$1,202,580</a:t>
                      </a:r>
                      <a:endParaRPr/>
                    </a:p>
                  </a:txBody>
                  <a:tcPr marT="91425" marB="91425" marR="91425" marL="91425"/>
                </a:tc>
              </a:tr>
              <a:tr h="381000">
                <a:tc>
                  <a:txBody>
                    <a:bodyPr/>
                    <a:lstStyle/>
                    <a:p>
                      <a:pPr indent="0" lvl="0" marL="0" rtl="0" algn="l">
                        <a:spcBef>
                          <a:spcPts val="0"/>
                        </a:spcBef>
                        <a:spcAft>
                          <a:spcPts val="0"/>
                        </a:spcAft>
                        <a:buNone/>
                      </a:pPr>
                      <a:r>
                        <a:rPr lang="en-US"/>
                        <a:t>State HSP Funds (SFY 2025)</a:t>
                      </a:r>
                      <a:endParaRPr/>
                    </a:p>
                  </a:txBody>
                  <a:tcPr marT="91425" marB="91425" marR="91425" marL="91425"/>
                </a:tc>
                <a:tc>
                  <a:txBody>
                    <a:bodyPr/>
                    <a:lstStyle/>
                    <a:p>
                      <a:pPr indent="0" lvl="0" marL="0" rtl="0" algn="l">
                        <a:spcBef>
                          <a:spcPts val="0"/>
                        </a:spcBef>
                        <a:spcAft>
                          <a:spcPts val="0"/>
                        </a:spcAft>
                        <a:buNone/>
                      </a:pPr>
                      <a:r>
                        <a:rPr lang="en-US"/>
                        <a:t>Maryland </a:t>
                      </a:r>
                      <a:endParaRPr/>
                    </a:p>
                  </a:txBody>
                  <a:tcPr marT="91425" marB="91425" marR="91425" marL="91425"/>
                </a:tc>
                <a:tc>
                  <a:txBody>
                    <a:bodyPr/>
                    <a:lstStyle/>
                    <a:p>
                      <a:pPr indent="0" lvl="0" marL="0" rtl="0" algn="l">
                        <a:spcBef>
                          <a:spcPts val="0"/>
                        </a:spcBef>
                        <a:spcAft>
                          <a:spcPts val="0"/>
                        </a:spcAft>
                        <a:buNone/>
                      </a:pPr>
                      <a:r>
                        <a:rPr lang="en-US"/>
                        <a:t>$14,439,261</a:t>
                      </a:r>
                      <a:endParaRPr/>
                    </a:p>
                  </a:txBody>
                  <a:tcPr marT="91425" marB="91425" marR="91425" marL="91425"/>
                </a:tc>
              </a:tr>
              <a:tr h="381000">
                <a:tc>
                  <a:txBody>
                    <a:bodyPr/>
                    <a:lstStyle/>
                    <a:p>
                      <a:pPr indent="0" lvl="0" marL="0" rtl="0" algn="l">
                        <a:spcBef>
                          <a:spcPts val="0"/>
                        </a:spcBef>
                        <a:spcAft>
                          <a:spcPts val="0"/>
                        </a:spcAft>
                        <a:buNone/>
                      </a:pPr>
                      <a:r>
                        <a:rPr lang="en-US">
                          <a:solidFill>
                            <a:schemeClr val="lt1"/>
                          </a:solidFill>
                        </a:rPr>
                        <a:t>Total Available Funds</a:t>
                      </a:r>
                      <a:endParaRPr>
                        <a:solidFill>
                          <a:schemeClr val="lt1"/>
                        </a:solidFill>
                      </a:endParaRPr>
                    </a:p>
                  </a:txBody>
                  <a:tcPr marT="91425" marB="91425" marR="91425" marL="91425">
                    <a:solidFill>
                      <a:srgbClr val="C40F3A"/>
                    </a:solidFill>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solidFill>
                      <a:srgbClr val="C40F3A"/>
                    </a:solidFill>
                  </a:tcPr>
                </a:tc>
                <a:tc>
                  <a:txBody>
                    <a:bodyPr/>
                    <a:lstStyle/>
                    <a:p>
                      <a:pPr indent="0" lvl="0" marL="0" rtl="0" algn="l">
                        <a:spcBef>
                          <a:spcPts val="0"/>
                        </a:spcBef>
                        <a:spcAft>
                          <a:spcPts val="0"/>
                        </a:spcAft>
                        <a:buNone/>
                      </a:pPr>
                      <a:r>
                        <a:rPr lang="en-US">
                          <a:solidFill>
                            <a:schemeClr val="lt1"/>
                          </a:solidFill>
                        </a:rPr>
                        <a:t>$15,641,841</a:t>
                      </a:r>
                      <a:endParaRPr>
                        <a:solidFill>
                          <a:schemeClr val="lt1"/>
                        </a:solidFill>
                      </a:endParaRPr>
                    </a:p>
                  </a:txBody>
                  <a:tcPr marT="91425" marB="91425" marR="91425" marL="91425">
                    <a:solidFill>
                      <a:srgbClr val="C40F3A"/>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ca864f1868_0_26"/>
          <p:cNvSpPr txBox="1"/>
          <p:nvPr>
            <p:ph type="title"/>
          </p:nvPr>
        </p:nvSpPr>
        <p:spPr>
          <a:xfrm>
            <a:off x="838200" y="1080478"/>
            <a:ext cx="10515600" cy="71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FY 25 Application and Program Changes </a:t>
            </a:r>
            <a:endParaRPr/>
          </a:p>
        </p:txBody>
      </p:sp>
      <p:sp>
        <p:nvSpPr>
          <p:cNvPr id="140" name="Google Shape;140;g2ca864f1868_0_26"/>
          <p:cNvSpPr txBox="1"/>
          <p:nvPr>
            <p:ph idx="1" type="body"/>
          </p:nvPr>
        </p:nvSpPr>
        <p:spPr>
          <a:xfrm>
            <a:off x="838200" y="1929475"/>
            <a:ext cx="10515600" cy="4134000"/>
          </a:xfrm>
          <a:prstGeom prst="rect">
            <a:avLst/>
          </a:prstGeom>
        </p:spPr>
        <p:txBody>
          <a:bodyPr anchorCtr="0" anchor="t" bIns="45700" lIns="91425" spcFirstLastPara="1" rIns="91425" wrap="square" tIns="45700">
            <a:normAutofit fontScale="25000" lnSpcReduction="20000"/>
          </a:bodyPr>
          <a:lstStyle/>
          <a:p>
            <a:pPr indent="-357309" lvl="0" marL="457200" rtl="0" algn="l">
              <a:lnSpc>
                <a:spcPct val="115000"/>
              </a:lnSpc>
              <a:spcBef>
                <a:spcPts val="1200"/>
              </a:spcBef>
              <a:spcAft>
                <a:spcPts val="0"/>
              </a:spcAft>
              <a:buSzPct val="100000"/>
              <a:buChar char="•"/>
            </a:pPr>
            <a:r>
              <a:rPr lang="en-US" sz="8107"/>
              <a:t>HSP has consolidated funding sources internally and will no longer have minimums and maximums for case management, rental assistance, and shelter.  This will maximize flexibility and braiding of HSP with other CoC/LHC funding sources.</a:t>
            </a:r>
            <a:br>
              <a:rPr lang="en-US" sz="8107"/>
            </a:br>
            <a:endParaRPr sz="8107"/>
          </a:p>
          <a:p>
            <a:pPr indent="-357309" lvl="0" marL="457200" rtl="0" algn="l">
              <a:lnSpc>
                <a:spcPct val="115000"/>
              </a:lnSpc>
              <a:spcBef>
                <a:spcPts val="0"/>
              </a:spcBef>
              <a:spcAft>
                <a:spcPts val="0"/>
              </a:spcAft>
              <a:buSzPct val="100000"/>
              <a:buChar char="•"/>
            </a:pPr>
            <a:r>
              <a:rPr lang="en-US" sz="8107"/>
              <a:t>Project-based leasing, operating, and rental assistance costs are now allowable line items for permanent supportive housing projects.  Tenant-based rental assistance for PSH is not eligible due to potential annual changes in state appropriations for HSP.</a:t>
            </a:r>
            <a:br>
              <a:rPr lang="en-US" sz="8107"/>
            </a:br>
            <a:endParaRPr sz="8107"/>
          </a:p>
          <a:p>
            <a:pPr indent="-357309" lvl="0" marL="457200" rtl="0" algn="l">
              <a:lnSpc>
                <a:spcPct val="100000"/>
              </a:lnSpc>
              <a:spcBef>
                <a:spcPts val="0"/>
              </a:spcBef>
              <a:spcAft>
                <a:spcPts val="0"/>
              </a:spcAft>
              <a:buSzPct val="100000"/>
              <a:buChar char="•"/>
            </a:pPr>
            <a:r>
              <a:rPr lang="en-US" sz="8107"/>
              <a:t>Direct cash transfer programs for highly vulnerable households are now eligible:</a:t>
            </a:r>
            <a:endParaRPr sz="8107"/>
          </a:p>
          <a:p>
            <a:pPr indent="0" lvl="0" marL="914400" rtl="0" algn="l">
              <a:lnSpc>
                <a:spcPct val="100000"/>
              </a:lnSpc>
              <a:spcBef>
                <a:spcPts val="0"/>
              </a:spcBef>
              <a:spcAft>
                <a:spcPts val="0"/>
              </a:spcAft>
              <a:buClr>
                <a:schemeClr val="dk1"/>
              </a:buClr>
              <a:buSzPts val="275"/>
              <a:buFont typeface="Arial"/>
              <a:buNone/>
            </a:pPr>
            <a:r>
              <a:rPr lang="en-US" sz="8107"/>
              <a:t>1.       Unaccompanied youth</a:t>
            </a:r>
            <a:endParaRPr sz="8107"/>
          </a:p>
          <a:p>
            <a:pPr indent="0" lvl="0" marL="914400" rtl="0" algn="l">
              <a:lnSpc>
                <a:spcPct val="100000"/>
              </a:lnSpc>
              <a:spcBef>
                <a:spcPts val="0"/>
              </a:spcBef>
              <a:spcAft>
                <a:spcPts val="0"/>
              </a:spcAft>
              <a:buClr>
                <a:schemeClr val="dk1"/>
              </a:buClr>
              <a:buSzPts val="275"/>
              <a:buFont typeface="Arial"/>
              <a:buNone/>
            </a:pPr>
            <a:r>
              <a:rPr lang="en-US" sz="8107"/>
              <a:t>2.       Returning citizens from incarceration</a:t>
            </a:r>
            <a:endParaRPr sz="8107"/>
          </a:p>
          <a:p>
            <a:pPr indent="0" lvl="0" marL="914400" rtl="0" algn="l">
              <a:lnSpc>
                <a:spcPct val="100000"/>
              </a:lnSpc>
              <a:spcBef>
                <a:spcPts val="0"/>
              </a:spcBef>
              <a:spcAft>
                <a:spcPts val="0"/>
              </a:spcAft>
              <a:buClr>
                <a:schemeClr val="dk1"/>
              </a:buClr>
              <a:buSzPts val="275"/>
              <a:buFont typeface="Arial"/>
              <a:buNone/>
            </a:pPr>
            <a:r>
              <a:rPr lang="en-US" sz="8107"/>
              <a:t>3.       Pregnant or parents/caregivers/guardians with children under 5</a:t>
            </a:r>
            <a:endParaRPr sz="8107"/>
          </a:p>
          <a:p>
            <a:pPr indent="0" lvl="0" marL="914400" rtl="0" algn="l">
              <a:lnSpc>
                <a:spcPct val="100000"/>
              </a:lnSpc>
              <a:spcBef>
                <a:spcPts val="0"/>
              </a:spcBef>
              <a:spcAft>
                <a:spcPts val="0"/>
              </a:spcAft>
              <a:buClr>
                <a:schemeClr val="dk1"/>
              </a:buClr>
              <a:buSzPts val="275"/>
              <a:buFont typeface="Arial"/>
              <a:buNone/>
            </a:pPr>
            <a:r>
              <a:rPr lang="en-US" sz="8107"/>
              <a:t>4.       Other subpopulations with high rental housing barriers</a:t>
            </a:r>
            <a:endParaRPr sz="8107"/>
          </a:p>
          <a:p>
            <a:pPr indent="0" lvl="0" marL="0" rtl="0" algn="l">
              <a:lnSpc>
                <a:spcPct val="115000"/>
              </a:lnSpc>
              <a:spcBef>
                <a:spcPts val="1200"/>
              </a:spcBef>
              <a:spcAft>
                <a:spcPts val="0"/>
              </a:spcAft>
              <a:buClr>
                <a:schemeClr val="dk1"/>
              </a:buClr>
              <a:buSzPts val="275"/>
              <a:buFont typeface="Arial"/>
              <a:buNone/>
            </a:pPr>
            <a:r>
              <a:rPr lang="en-US" sz="5707"/>
              <a:t> </a:t>
            </a:r>
            <a:br>
              <a:rPr lang="en-US" sz="5707"/>
            </a:br>
            <a:endParaRPr sz="5707"/>
          </a:p>
          <a:p>
            <a:pPr indent="0" lvl="0" marL="0" rtl="0" algn="l">
              <a:lnSpc>
                <a:spcPct val="115000"/>
              </a:lnSpc>
              <a:spcBef>
                <a:spcPts val="1200"/>
              </a:spcBef>
              <a:spcAft>
                <a:spcPts val="0"/>
              </a:spcAft>
              <a:buClr>
                <a:schemeClr val="dk1"/>
              </a:buClr>
              <a:buSzPct val="110000"/>
              <a:buFont typeface="Arial"/>
              <a:buNone/>
            </a:pPr>
            <a:r>
              <a:t/>
            </a:r>
            <a:endParaRPr sz="1000">
              <a:latin typeface="Times New Roman"/>
              <a:ea typeface="Times New Roman"/>
              <a:cs typeface="Times New Roman"/>
              <a:sym typeface="Times New Roman"/>
            </a:endParaRPr>
          </a:p>
          <a:p>
            <a:pPr indent="0" lvl="0" marL="457200" rtl="0" algn="l">
              <a:lnSpc>
                <a:spcPct val="115000"/>
              </a:lnSpc>
              <a:spcBef>
                <a:spcPts val="1200"/>
              </a:spcBef>
              <a:spcAft>
                <a:spcPts val="0"/>
              </a:spcAft>
              <a:buClr>
                <a:schemeClr val="dk1"/>
              </a:buClr>
              <a:buSzPct val="100000"/>
              <a:buFont typeface="Arial"/>
              <a:buNone/>
            </a:pPr>
            <a:r>
              <a:rPr lang="en-US" sz="1100"/>
              <a:t> </a:t>
            </a:r>
            <a:endParaRPr sz="1100"/>
          </a:p>
          <a:p>
            <a:pPr indent="0" lvl="0" marL="0" rtl="0" algn="l">
              <a:spcBef>
                <a:spcPts val="12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ca864f1868_0_32"/>
          <p:cNvSpPr txBox="1"/>
          <p:nvPr>
            <p:ph type="title"/>
          </p:nvPr>
        </p:nvSpPr>
        <p:spPr>
          <a:xfrm>
            <a:off x="838200" y="1080478"/>
            <a:ext cx="10515600" cy="71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Changes (contin.)</a:t>
            </a:r>
            <a:endParaRPr/>
          </a:p>
        </p:txBody>
      </p:sp>
      <p:sp>
        <p:nvSpPr>
          <p:cNvPr id="147" name="Google Shape;147;g2ca864f1868_0_32"/>
          <p:cNvSpPr txBox="1"/>
          <p:nvPr>
            <p:ph idx="1" type="body"/>
          </p:nvPr>
        </p:nvSpPr>
        <p:spPr>
          <a:xfrm>
            <a:off x="838200" y="1969325"/>
            <a:ext cx="10515600" cy="4094100"/>
          </a:xfrm>
          <a:prstGeom prst="rect">
            <a:avLst/>
          </a:prstGeom>
        </p:spPr>
        <p:txBody>
          <a:bodyPr anchorCtr="0" anchor="t" bIns="45700" lIns="91425" spcFirstLastPara="1" rIns="91425" wrap="square" tIns="45700">
            <a:normAutofit fontScale="32500"/>
          </a:bodyPr>
          <a:lstStyle/>
          <a:p>
            <a:pPr indent="-362902" lvl="0" marL="457200" rtl="0" algn="l">
              <a:lnSpc>
                <a:spcPct val="100000"/>
              </a:lnSpc>
              <a:spcBef>
                <a:spcPts val="1200"/>
              </a:spcBef>
              <a:spcAft>
                <a:spcPts val="0"/>
              </a:spcAft>
              <a:buSzPct val="100000"/>
              <a:buChar char="•"/>
            </a:pPr>
            <a:r>
              <a:rPr lang="en-US" sz="6507"/>
              <a:t>Flex funds for landlord incentives, removal of tenant housing barriers, and other essential costs are now eligible under this flexible expense line item. These funds are intended to mitigate unique barriers in progress towards housing stability consistent with client-centered best practices. For example, individuals matched to a Housing Choice Voucher may have debt owed to the Public Housing Authority which will prevent them from being approved until resolved – a flex fund can provide flexible assistance to remove the barrier.</a:t>
            </a:r>
            <a:endParaRPr sz="6507"/>
          </a:p>
          <a:p>
            <a:pPr indent="0" lvl="0" marL="457200" rtl="0" algn="l">
              <a:lnSpc>
                <a:spcPct val="100000"/>
              </a:lnSpc>
              <a:spcBef>
                <a:spcPts val="1200"/>
              </a:spcBef>
              <a:spcAft>
                <a:spcPts val="0"/>
              </a:spcAft>
              <a:buNone/>
            </a:pPr>
            <a:r>
              <a:t/>
            </a:r>
            <a:endParaRPr sz="6507"/>
          </a:p>
          <a:p>
            <a:pPr indent="-362902" lvl="0" marL="457200" rtl="0" algn="l">
              <a:lnSpc>
                <a:spcPct val="100000"/>
              </a:lnSpc>
              <a:spcBef>
                <a:spcPts val="1200"/>
              </a:spcBef>
              <a:spcAft>
                <a:spcPts val="0"/>
              </a:spcAft>
              <a:buSzPct val="100000"/>
              <a:buChar char="•"/>
            </a:pPr>
            <a:r>
              <a:rPr lang="en-US" sz="6507"/>
              <a:t>CoC/LHCs must continue to provide a 25% match for the HSP Grant.  However, documentation of match is no longer required for the HSP application – compliance with match requirements will be evaluated through program monitoring.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ca864f1868_0_38"/>
          <p:cNvSpPr txBox="1"/>
          <p:nvPr>
            <p:ph type="title"/>
          </p:nvPr>
        </p:nvSpPr>
        <p:spPr>
          <a:xfrm>
            <a:off x="838200" y="804078"/>
            <a:ext cx="10515600" cy="716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Application</a:t>
            </a:r>
            <a:r>
              <a:rPr lang="en-US"/>
              <a:t> Review Process </a:t>
            </a:r>
            <a:endParaRPr/>
          </a:p>
        </p:txBody>
      </p:sp>
      <p:sp>
        <p:nvSpPr>
          <p:cNvPr id="154" name="Google Shape;154;g2ca864f1868_0_38"/>
          <p:cNvSpPr txBox="1"/>
          <p:nvPr>
            <p:ph idx="1" type="body"/>
          </p:nvPr>
        </p:nvSpPr>
        <p:spPr>
          <a:xfrm>
            <a:off x="7030750" y="1330150"/>
            <a:ext cx="4647000" cy="5009400"/>
          </a:xfrm>
          <a:prstGeom prst="rect">
            <a:avLst/>
          </a:prstGeom>
        </p:spPr>
        <p:txBody>
          <a:bodyPr anchorCtr="0" anchor="t" bIns="45700" lIns="91425" spcFirstLastPara="1" rIns="91425" wrap="square" tIns="45700">
            <a:normAutofit fontScale="62500" lnSpcReduction="20000"/>
          </a:bodyPr>
          <a:lstStyle/>
          <a:p>
            <a:pPr indent="0" lvl="0" marL="0" rtl="0" algn="l">
              <a:lnSpc>
                <a:spcPct val="100000"/>
              </a:lnSpc>
              <a:spcBef>
                <a:spcPts val="0"/>
              </a:spcBef>
              <a:spcAft>
                <a:spcPts val="0"/>
              </a:spcAft>
              <a:buNone/>
            </a:pPr>
            <a:r>
              <a:t/>
            </a:r>
            <a:endParaRPr sz="2863">
              <a:solidFill>
                <a:srgbClr val="3F3F3F"/>
              </a:solidFill>
            </a:endParaRPr>
          </a:p>
          <a:p>
            <a:pPr indent="0" lvl="0" marL="0" rtl="0" algn="l">
              <a:lnSpc>
                <a:spcPct val="115000"/>
              </a:lnSpc>
              <a:spcBef>
                <a:spcPts val="1200"/>
              </a:spcBef>
              <a:spcAft>
                <a:spcPts val="0"/>
              </a:spcAft>
              <a:buNone/>
            </a:pPr>
            <a:r>
              <a:rPr lang="en-US" sz="2863"/>
              <a:t>All applications will be subject to three reviews: </a:t>
            </a:r>
            <a:endParaRPr sz="2863"/>
          </a:p>
          <a:p>
            <a:pPr indent="-279400" lvl="0" marL="520700" rtl="0" algn="l">
              <a:lnSpc>
                <a:spcPct val="115000"/>
              </a:lnSpc>
              <a:spcBef>
                <a:spcPts val="1200"/>
              </a:spcBef>
              <a:spcAft>
                <a:spcPts val="0"/>
              </a:spcAft>
              <a:buNone/>
            </a:pPr>
            <a:r>
              <a:rPr lang="en-US" sz="2863"/>
              <a:t>1.          Threshold Review</a:t>
            </a:r>
            <a:endParaRPr sz="2863"/>
          </a:p>
          <a:p>
            <a:pPr indent="-279400" lvl="0" marL="520700" rtl="0" algn="l">
              <a:lnSpc>
                <a:spcPct val="115000"/>
              </a:lnSpc>
              <a:spcBef>
                <a:spcPts val="1200"/>
              </a:spcBef>
              <a:spcAft>
                <a:spcPts val="0"/>
              </a:spcAft>
              <a:buNone/>
            </a:pPr>
            <a:r>
              <a:rPr lang="en-US" sz="2863"/>
              <a:t>2.          CoC/LHC Performance Evaluation</a:t>
            </a:r>
            <a:endParaRPr sz="2863"/>
          </a:p>
          <a:p>
            <a:pPr indent="-279400" lvl="0" marL="520700" rtl="0" algn="l">
              <a:lnSpc>
                <a:spcPct val="115000"/>
              </a:lnSpc>
              <a:spcBef>
                <a:spcPts val="1200"/>
              </a:spcBef>
              <a:spcAft>
                <a:spcPts val="0"/>
              </a:spcAft>
              <a:buNone/>
            </a:pPr>
            <a:r>
              <a:rPr lang="en-US" sz="2863"/>
              <a:t>3.          Project-Level Performance Evaluation</a:t>
            </a:r>
            <a:endParaRPr sz="2863"/>
          </a:p>
          <a:p>
            <a:pPr indent="0" lvl="0" marL="0" rtl="0" algn="l">
              <a:lnSpc>
                <a:spcPct val="115000"/>
              </a:lnSpc>
              <a:spcBef>
                <a:spcPts val="1200"/>
              </a:spcBef>
              <a:spcAft>
                <a:spcPts val="0"/>
              </a:spcAft>
              <a:buClr>
                <a:schemeClr val="dk1"/>
              </a:buClr>
              <a:buSzPct val="38412"/>
              <a:buFont typeface="Arial"/>
              <a:buNone/>
            </a:pPr>
            <a:r>
              <a:rPr lang="en-US" sz="2863"/>
              <a:t>The threshold review determines if the application is complete and contains all required attachments.  Once an application passes the threshold review, it is competitively scored by DHCD staff based on the overall CoC/LHC application responses, proposed activities and the annual performance data submitted for each renewal project.</a:t>
            </a:r>
            <a:endParaRPr sz="2863"/>
          </a:p>
          <a:p>
            <a:pPr indent="0" lvl="0" marL="0" rtl="0" algn="l">
              <a:spcBef>
                <a:spcPts val="1200"/>
              </a:spcBef>
              <a:spcAft>
                <a:spcPts val="0"/>
              </a:spcAft>
              <a:buNone/>
            </a:pPr>
            <a:r>
              <a:t/>
            </a:r>
            <a:endParaRPr sz="1500"/>
          </a:p>
          <a:p>
            <a:pPr indent="0" lvl="0" marL="0" rtl="0" algn="l">
              <a:spcBef>
                <a:spcPts val="750"/>
              </a:spcBef>
              <a:spcAft>
                <a:spcPts val="0"/>
              </a:spcAft>
              <a:buNone/>
            </a:pPr>
            <a:r>
              <a:t/>
            </a:r>
            <a:endParaRPr sz="1500"/>
          </a:p>
        </p:txBody>
      </p:sp>
      <p:pic>
        <p:nvPicPr>
          <p:cNvPr id="155" name="Google Shape;155;g2ca864f1868_0_38"/>
          <p:cNvPicPr preferRelativeResize="0"/>
          <p:nvPr/>
        </p:nvPicPr>
        <p:blipFill rotWithShape="1">
          <a:blip r:embed="rId3">
            <a:alphaModFix/>
          </a:blip>
          <a:srcRect b="23289" l="17338" r="17940" t="14120"/>
          <a:stretch/>
        </p:blipFill>
        <p:spPr>
          <a:xfrm>
            <a:off x="725525" y="1438275"/>
            <a:ext cx="5977001" cy="46769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HCD-2020_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6D03BFCA1D5747952EEF0A9CCA998E" ma:contentTypeVersion="4" ma:contentTypeDescription="Create a new document." ma:contentTypeScope="" ma:versionID="48297145c684a944c6e65f4d64d8a812">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0E2042A-8315-493F-8C08-FDFABFD15E08}"/>
</file>

<file path=customXml/itemProps2.xml><?xml version="1.0" encoding="utf-8"?>
<ds:datastoreItem xmlns:ds="http://schemas.openxmlformats.org/officeDocument/2006/customXml" ds:itemID="{16AB2BF2-1E54-47FF-B091-ADA68E521466}"/>
</file>

<file path=customXml/itemProps3.xml><?xml version="1.0" encoding="utf-8"?>
<ds:datastoreItem xmlns:ds="http://schemas.openxmlformats.org/officeDocument/2006/customXml" ds:itemID="{9AE4B7EB-34C9-48E7-A210-2A83BBEB304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jfgra</dc:creator>
  <dcterms:created xsi:type="dcterms:W3CDTF">2020-12-07T15:28:51Z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0x010100396D03BFCA1D5747952EEF0A9CCA998E</vt:lpwstr>
  </property>
</Properties>
</file>